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embeddedFontLst>
    <p:embeddedFont>
      <p:font typeface="Raleway"/>
      <p:regular r:id="rId103"/>
      <p:bold r:id="rId104"/>
      <p:italic r:id="rId105"/>
      <p:boldItalic r:id="rId106"/>
    </p:embeddedFont>
    <p:embeddedFont>
      <p:font typeface="Anaheim"/>
      <p:regular r:id="rId107"/>
    </p:embeddedFont>
    <p:embeddedFont>
      <p:font typeface="Poppins Light"/>
      <p:regular r:id="rId108"/>
      <p:bold r:id="rId109"/>
      <p:italic r:id="rId110"/>
      <p:boldItalic r:id="rId111"/>
    </p:embeddedFont>
    <p:embeddedFont>
      <p:font typeface="Yeseva One"/>
      <p:regular r:id="rId112"/>
    </p:embeddedFont>
    <p:embeddedFont>
      <p:font typeface="Cambria Math"/>
      <p:regular r:id="rId113"/>
    </p:embeddedFont>
    <p:embeddedFont>
      <p:font typeface="Montserrat SemiBold"/>
      <p:regular r:id="rId114"/>
      <p:bold r:id="rId115"/>
      <p:italic r:id="rId116"/>
      <p:boldItalic r:id="rId117"/>
    </p:embeddedFont>
    <p:embeddedFont>
      <p:font typeface="Montserrat"/>
      <p:regular r:id="rId118"/>
      <p:bold r:id="rId119"/>
      <p:italic r:id="rId120"/>
      <p:boldItalic r:id="rId121"/>
    </p:embeddedFont>
    <p:embeddedFont>
      <p:font typeface="Lato"/>
      <p:regular r:id="rId122"/>
      <p:bold r:id="rId123"/>
      <p:italic r:id="rId124"/>
      <p:boldItalic r:id="rId125"/>
    </p:embeddedFont>
    <p:embeddedFont>
      <p:font typeface="Poppins"/>
      <p:regular r:id="rId126"/>
      <p:bold r:id="rId127"/>
      <p:italic r:id="rId128"/>
      <p:boldItalic r:id="rId129"/>
    </p:embeddedFont>
    <p:embeddedFont>
      <p:font typeface="Bebas Neue"/>
      <p:regular r:id="rId130"/>
    </p:embeddedFont>
    <p:embeddedFont>
      <p:font typeface="Lora"/>
      <p:regular r:id="rId131"/>
      <p:bold r:id="rId132"/>
      <p:italic r:id="rId133"/>
      <p:boldItalic r:id="rId134"/>
    </p:embeddedFont>
    <p:embeddedFont>
      <p:font typeface="Poppins Medium"/>
      <p:regular r:id="rId135"/>
      <p:bold r:id="rId136"/>
      <p:italic r:id="rId137"/>
      <p:boldItalic r:id="rId138"/>
    </p:embeddedFont>
    <p:embeddedFont>
      <p:font typeface="Poppins SemiBold"/>
      <p:regular r:id="rId139"/>
      <p:bold r:id="rId140"/>
      <p:italic r:id="rId141"/>
      <p:boldItalic r:id="rId142"/>
    </p:embeddedFont>
    <p:embeddedFont>
      <p:font typeface="PT Sans"/>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8FB8FD-564C-4F2B-B44D-C018C18169F2}">
  <a:tblStyle styleId="{B38FB8FD-564C-4F2B-B44D-C018C18169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Anaheim-regular.fntdata"/><Relationship Id="rId106" Type="http://schemas.openxmlformats.org/officeDocument/2006/relationships/font" Target="fonts/Raleway-boldItalic.fntdata"/><Relationship Id="rId105" Type="http://schemas.openxmlformats.org/officeDocument/2006/relationships/font" Target="fonts/Raleway-italic.fntdata"/><Relationship Id="rId104" Type="http://schemas.openxmlformats.org/officeDocument/2006/relationships/font" Target="fonts/Raleway-bold.fntdata"/><Relationship Id="rId109" Type="http://schemas.openxmlformats.org/officeDocument/2006/relationships/font" Target="fonts/PoppinsLight-bold.fntdata"/><Relationship Id="rId108" Type="http://schemas.openxmlformats.org/officeDocument/2006/relationships/font" Target="fonts/Poppins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aleway-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Poppins-boldItalic.fntdata"/><Relationship Id="rId128" Type="http://schemas.openxmlformats.org/officeDocument/2006/relationships/font" Target="fonts/Poppins-italic.fntdata"/><Relationship Id="rId127" Type="http://schemas.openxmlformats.org/officeDocument/2006/relationships/font" Target="fonts/Poppins-bold.fntdata"/><Relationship Id="rId126" Type="http://schemas.openxmlformats.org/officeDocument/2006/relationships/font" Target="fonts/Poppins-regular.fntdata"/><Relationship Id="rId26" Type="http://schemas.openxmlformats.org/officeDocument/2006/relationships/slide" Target="slides/slide20.xml"/><Relationship Id="rId121" Type="http://schemas.openxmlformats.org/officeDocument/2006/relationships/font" Target="fonts/Montserrat-boldItalic.fntdata"/><Relationship Id="rId25" Type="http://schemas.openxmlformats.org/officeDocument/2006/relationships/slide" Target="slides/slide19.xml"/><Relationship Id="rId120"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ato-boldItalic.fntdata"/><Relationship Id="rId29" Type="http://schemas.openxmlformats.org/officeDocument/2006/relationships/slide" Target="slides/slide23.xml"/><Relationship Id="rId124" Type="http://schemas.openxmlformats.org/officeDocument/2006/relationships/font" Target="fonts/Lato-italic.fntdata"/><Relationship Id="rId123" Type="http://schemas.openxmlformats.org/officeDocument/2006/relationships/font" Target="fonts/Lato-bold.fntdata"/><Relationship Id="rId122" Type="http://schemas.openxmlformats.org/officeDocument/2006/relationships/font" Target="fonts/La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regular.fntdata"/><Relationship Id="rId117" Type="http://schemas.openxmlformats.org/officeDocument/2006/relationships/font" Target="fonts/MontserratSemiBold-boldItalic.fntdata"/><Relationship Id="rId116" Type="http://schemas.openxmlformats.org/officeDocument/2006/relationships/font" Target="fonts/MontserratSemiBold-italic.fntdata"/><Relationship Id="rId115" Type="http://schemas.openxmlformats.org/officeDocument/2006/relationships/font" Target="fonts/MontserratSemiBold-bold.fntdata"/><Relationship Id="rId119" Type="http://schemas.openxmlformats.org/officeDocument/2006/relationships/font" Target="fonts/Montserrat-bold.fntdata"/><Relationship Id="rId15" Type="http://schemas.openxmlformats.org/officeDocument/2006/relationships/slide" Target="slides/slide9.xml"/><Relationship Id="rId110" Type="http://schemas.openxmlformats.org/officeDocument/2006/relationships/font" Target="fonts/Poppins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SemiBold-regular.fntdata"/><Relationship Id="rId18" Type="http://schemas.openxmlformats.org/officeDocument/2006/relationships/slide" Target="slides/slide12.xml"/><Relationship Id="rId113" Type="http://schemas.openxmlformats.org/officeDocument/2006/relationships/font" Target="fonts/CambriaMath-regular.fntdata"/><Relationship Id="rId112" Type="http://schemas.openxmlformats.org/officeDocument/2006/relationships/font" Target="fonts/YesevaOne-regular.fntdata"/><Relationship Id="rId111" Type="http://schemas.openxmlformats.org/officeDocument/2006/relationships/font" Target="fonts/Poppins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PTSans-regular.fntdata"/><Relationship Id="rId142" Type="http://schemas.openxmlformats.org/officeDocument/2006/relationships/font" Target="fonts/PoppinsSemiBold-boldItalic.fntdata"/><Relationship Id="rId141" Type="http://schemas.openxmlformats.org/officeDocument/2006/relationships/font" Target="fonts/PoppinsSemiBold-italic.fntdata"/><Relationship Id="rId140" Type="http://schemas.openxmlformats.org/officeDocument/2006/relationships/font" Target="fonts/Poppins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PTSans-boldItalic.fntdata"/><Relationship Id="rId7" Type="http://schemas.openxmlformats.org/officeDocument/2006/relationships/slide" Target="slides/slide1.xml"/><Relationship Id="rId145" Type="http://schemas.openxmlformats.org/officeDocument/2006/relationships/font" Target="fonts/PTSans-italic.fntdata"/><Relationship Id="rId8" Type="http://schemas.openxmlformats.org/officeDocument/2006/relationships/slide" Target="slides/slide2.xml"/><Relationship Id="rId144" Type="http://schemas.openxmlformats.org/officeDocument/2006/relationships/font" Target="fonts/PTSans-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PoppinsSemiBold-regular.fntdata"/><Relationship Id="rId138" Type="http://schemas.openxmlformats.org/officeDocument/2006/relationships/font" Target="fonts/PoppinsMedium-boldItalic.fntdata"/><Relationship Id="rId137" Type="http://schemas.openxmlformats.org/officeDocument/2006/relationships/font" Target="fonts/PoppinsMedium-italic.fntdata"/><Relationship Id="rId132" Type="http://schemas.openxmlformats.org/officeDocument/2006/relationships/font" Target="fonts/Lora-bold.fntdata"/><Relationship Id="rId131" Type="http://schemas.openxmlformats.org/officeDocument/2006/relationships/font" Target="fonts/Lora-regular.fntdata"/><Relationship Id="rId130" Type="http://schemas.openxmlformats.org/officeDocument/2006/relationships/font" Target="fonts/BebasNeue-regular.fntdata"/><Relationship Id="rId136" Type="http://schemas.openxmlformats.org/officeDocument/2006/relationships/font" Target="fonts/PoppinsMedium-bold.fntdata"/><Relationship Id="rId135" Type="http://schemas.openxmlformats.org/officeDocument/2006/relationships/font" Target="fonts/PoppinsMedium-regular.fntdata"/><Relationship Id="rId134" Type="http://schemas.openxmlformats.org/officeDocument/2006/relationships/font" Target="fonts/Lora-boldItalic.fntdata"/><Relationship Id="rId133" Type="http://schemas.openxmlformats.org/officeDocument/2006/relationships/font" Target="fonts/Lora-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7202c56e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7202c56e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410ea93ed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410ea93ed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7af3ed16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7af3ed16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225d6b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4225d6b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225d6be5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4225d6be5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42537bf9f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42537bf9f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Privacy Concerns: Storing sensitive criminal information on a blockchain raises concerns about data privacy and confidentiality. If not properly implemented, unauthorized access to this information can compromise individuals' rights and safety.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4225d6be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4225d6be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42537bf9f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42537bf9f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2537bf9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2537bf9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2537bf9f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42537bf9f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2537bf9f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2537bf9f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42537bf9f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42537bf9f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42537bf9ff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42537bf9ff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42537bf9f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42537bf9f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42537bf9ff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42537bf9ff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42537bf9f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42537bf9f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4225d6be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4225d6be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4225d6be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4225d6be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42537bf9f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42537bf9f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42537bf9f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42537bf9f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410ea93ed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410ea93e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10ea93ed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10ea93e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af3ed16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7af3ed16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236fff5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236fff5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4236fff5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4236fff5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4116172fff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4116172fff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4116172fff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4116172fff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236fff51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4236fff51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4236fff5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4236fff5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4236fff51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4236fff51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4236fff51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4236fff51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425e6fc2b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425e6fc2b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258269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258269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4236fff51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4236fff51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4236fff51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4236fff51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4236fff51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4236fff51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4236fff51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4236fff51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7af3ed16f0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7af3ed16f0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4116172ff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4116172ff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4116172f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4116172f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7af3ed16f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7af3ed16f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425e6fc2b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425e6fc2b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4116172fff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4116172fff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af3ed16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af3ed16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7af3ed16f0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7af3ed16f0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7b0eb4d9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7b0eb4d9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7b0eb4d9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7b0eb4d9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7af3ed16f0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7af3ed16f0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7af3ed16f0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7af3ed16f0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7af3ed16f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7af3ed16f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410ea93ed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410ea93ed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40e87d559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40e87d559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42537bf9f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42537bf9f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42537bf9ff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42537bf9ff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225d6be5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225d6be5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7af3ed16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7af3ed16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40e87d559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40e87d559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40e87d559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40e87d559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42537bf9ff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42537bf9ff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42537bf9ff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42537bf9ff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2425e6fc2bb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2425e6fc2bb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42537bf9f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42537bf9f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42537bf9ff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42537bf9ff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42537bf9ff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42537bf9ff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42537bf9ff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42537bf9ff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af3ed16f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af3ed16f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42537bf9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42537bf9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42371c7e5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42371c7e5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40e87d559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40e87d559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42371c7e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42371c7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42371c7e5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42371c7e5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40e87d559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40e87d559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4270259e2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4270259e2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410ea93ed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410ea93ed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42298ba3f8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42298ba3f8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242298ba3f8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242298ba3f8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7af3ed16f0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7af3ed16f0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42298ba3f8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42298ba3f8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40e87d559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40e87d559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242298ba3f8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242298ba3f8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242298ba3f8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242298ba3f8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42298ba3f8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242298ba3f8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42298ba3f8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42298ba3f8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242298ba3f8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242298ba3f8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42298ba3f8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42298ba3f8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27af3ed16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27af3ed16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7af3ed16f0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7af3ed16f0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242298ba3f8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242298ba3f8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42298ba3f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42298ba3f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42298ba3f8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42298ba3f8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242298ba3f8_1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42298ba3f8_1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7af3ed16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27af3ed16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27af3ed16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27af3ed16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7af3ed16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7af3ed16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46450" y="1162900"/>
            <a:ext cx="6251100" cy="2332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446450" y="3571100"/>
            <a:ext cx="6251100" cy="409500"/>
          </a:xfrm>
          <a:prstGeom prst="rect">
            <a:avLst/>
          </a:prstGeom>
          <a:solidFill>
            <a:schemeClr val="lt1"/>
          </a:solidFill>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1284000" y="140477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 name="Google Shape;52;p11"/>
          <p:cNvSpPr txBox="1"/>
          <p:nvPr>
            <p:ph idx="1" type="subTitle"/>
          </p:nvPr>
        </p:nvSpPr>
        <p:spPr>
          <a:xfrm>
            <a:off x="1284000" y="2992025"/>
            <a:ext cx="6576000" cy="566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3" name="Google Shape;53;p11"/>
          <p:cNvGrpSpPr/>
          <p:nvPr/>
        </p:nvGrpSpPr>
        <p:grpSpPr>
          <a:xfrm>
            <a:off x="5539826" y="-1961399"/>
            <a:ext cx="3290025" cy="3290025"/>
            <a:chOff x="-1772774" y="1444901"/>
            <a:chExt cx="3290025" cy="3290025"/>
          </a:xfrm>
        </p:grpSpPr>
        <p:pic>
          <p:nvPicPr>
            <p:cNvPr id="54" name="Google Shape;54;p11"/>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55" name="Google Shape;55;p11"/>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11"/>
          <p:cNvGrpSpPr/>
          <p:nvPr/>
        </p:nvGrpSpPr>
        <p:grpSpPr>
          <a:xfrm>
            <a:off x="-230950" y="4196800"/>
            <a:ext cx="1971348" cy="1971348"/>
            <a:chOff x="8003825" y="1586075"/>
            <a:chExt cx="1971348" cy="1971348"/>
          </a:xfrm>
        </p:grpSpPr>
        <p:pic>
          <p:nvPicPr>
            <p:cNvPr id="57" name="Google Shape;57;p11"/>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58" name="Google Shape;58;p11"/>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0" name="Shape 60"/>
        <p:cNvGrpSpPr/>
        <p:nvPr/>
      </p:nvGrpSpPr>
      <p:grpSpPr>
        <a:xfrm>
          <a:off x="0" y="0"/>
          <a:ext cx="0" cy="0"/>
          <a:chOff x="0" y="0"/>
          <a:chExt cx="0" cy="0"/>
        </a:xfrm>
      </p:grpSpPr>
      <p:sp>
        <p:nvSpPr>
          <p:cNvPr id="61" name="Google Shape;6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 name="Google Shape;62;p13"/>
          <p:cNvSpPr txBox="1"/>
          <p:nvPr>
            <p:ph hasCustomPrompt="1" idx="2" type="title"/>
          </p:nvPr>
        </p:nvSpPr>
        <p:spPr>
          <a:xfrm>
            <a:off x="6510150" y="317103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3" type="title"/>
          </p:nvPr>
        </p:nvSpPr>
        <p:spPr>
          <a:xfrm>
            <a:off x="18991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4" type="title"/>
          </p:nvPr>
        </p:nvSpPr>
        <p:spPr>
          <a:xfrm>
            <a:off x="42046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5" type="title"/>
          </p:nvPr>
        </p:nvSpPr>
        <p:spPr>
          <a:xfrm>
            <a:off x="42046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6" type="title"/>
          </p:nvPr>
        </p:nvSpPr>
        <p:spPr>
          <a:xfrm>
            <a:off x="65101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7" type="title"/>
          </p:nvPr>
        </p:nvSpPr>
        <p:spPr>
          <a:xfrm>
            <a:off x="65101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1" type="subTitle"/>
          </p:nvPr>
        </p:nvSpPr>
        <p:spPr>
          <a:xfrm>
            <a:off x="11137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 name="Google Shape;69;p13"/>
          <p:cNvSpPr txBox="1"/>
          <p:nvPr>
            <p:ph idx="8" type="subTitle"/>
          </p:nvPr>
        </p:nvSpPr>
        <p:spPr>
          <a:xfrm>
            <a:off x="34192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 name="Google Shape;70;p13"/>
          <p:cNvSpPr txBox="1"/>
          <p:nvPr>
            <p:ph idx="9" type="subTitle"/>
          </p:nvPr>
        </p:nvSpPr>
        <p:spPr>
          <a:xfrm>
            <a:off x="57247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13" type="subTitle"/>
          </p:nvPr>
        </p:nvSpPr>
        <p:spPr>
          <a:xfrm>
            <a:off x="11137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14" type="subTitle"/>
          </p:nvPr>
        </p:nvSpPr>
        <p:spPr>
          <a:xfrm>
            <a:off x="34192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15" type="subTitle"/>
          </p:nvPr>
        </p:nvSpPr>
        <p:spPr>
          <a:xfrm>
            <a:off x="57247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 name="Google Shape;74;p13"/>
          <p:cNvSpPr txBox="1"/>
          <p:nvPr>
            <p:ph hasCustomPrompt="1" idx="16" type="title"/>
          </p:nvPr>
        </p:nvSpPr>
        <p:spPr>
          <a:xfrm>
            <a:off x="18991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75" name="Google Shape;75;p13"/>
          <p:cNvGrpSpPr/>
          <p:nvPr/>
        </p:nvGrpSpPr>
        <p:grpSpPr>
          <a:xfrm>
            <a:off x="7877776" y="1318476"/>
            <a:ext cx="3290025" cy="3290025"/>
            <a:chOff x="-1772774" y="1444901"/>
            <a:chExt cx="3290025" cy="3290025"/>
          </a:xfrm>
        </p:grpSpPr>
        <p:pic>
          <p:nvPicPr>
            <p:cNvPr id="76" name="Google Shape;76;p13"/>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77" name="Google Shape;77;p13"/>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 name="Google Shape;78;p13"/>
          <p:cNvPicPr preferRelativeResize="0"/>
          <p:nvPr/>
        </p:nvPicPr>
        <p:blipFill>
          <a:blip r:embed="rId3">
            <a:alphaModFix/>
          </a:blip>
          <a:stretch>
            <a:fillRect/>
          </a:stretch>
        </p:blipFill>
        <p:spPr>
          <a:xfrm rot="3513263">
            <a:off x="-4677997" y="1882523"/>
            <a:ext cx="9144000" cy="2286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9" name="Shape 79"/>
        <p:cNvGrpSpPr/>
        <p:nvPr/>
      </p:nvGrpSpPr>
      <p:grpSpPr>
        <a:xfrm>
          <a:off x="0" y="0"/>
          <a:ext cx="0" cy="0"/>
          <a:chOff x="0" y="0"/>
          <a:chExt cx="0" cy="0"/>
        </a:xfrm>
      </p:grpSpPr>
      <p:sp>
        <p:nvSpPr>
          <p:cNvPr id="80" name="Google Shape;8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1" name="Google Shape;81;p14"/>
          <p:cNvPicPr preferRelativeResize="0"/>
          <p:nvPr/>
        </p:nvPicPr>
        <p:blipFill rotWithShape="1">
          <a:blip r:embed="rId2">
            <a:alphaModFix/>
          </a:blip>
          <a:srcRect b="40483" l="39769" r="34644" t="0"/>
          <a:stretch/>
        </p:blipFill>
        <p:spPr>
          <a:xfrm flipH="1">
            <a:off x="5924550" y="4125775"/>
            <a:ext cx="3389875" cy="1971350"/>
          </a:xfrm>
          <a:prstGeom prst="rect">
            <a:avLst/>
          </a:prstGeom>
          <a:noFill/>
          <a:ln>
            <a:noFill/>
          </a:ln>
        </p:spPr>
      </p:pic>
      <p:grpSp>
        <p:nvGrpSpPr>
          <p:cNvPr id="82" name="Google Shape;82;p14"/>
          <p:cNvGrpSpPr/>
          <p:nvPr/>
        </p:nvGrpSpPr>
        <p:grpSpPr>
          <a:xfrm>
            <a:off x="-1251350" y="1039212"/>
            <a:ext cx="1971348" cy="1971348"/>
            <a:chOff x="8003825" y="1586075"/>
            <a:chExt cx="1971348" cy="1971348"/>
          </a:xfrm>
        </p:grpSpPr>
        <p:pic>
          <p:nvPicPr>
            <p:cNvPr id="83" name="Google Shape;83;p14"/>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84" name="Google Shape;84;p14"/>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85" name="Shape 85"/>
        <p:cNvGrpSpPr/>
        <p:nvPr/>
      </p:nvGrpSpPr>
      <p:grpSpPr>
        <a:xfrm>
          <a:off x="0" y="0"/>
          <a:ext cx="0" cy="0"/>
          <a:chOff x="0" y="0"/>
          <a:chExt cx="0" cy="0"/>
        </a:xfrm>
      </p:grpSpPr>
      <p:sp>
        <p:nvSpPr>
          <p:cNvPr id="86" name="Google Shape;8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7" name="Google Shape;87;p15"/>
          <p:cNvPicPr preferRelativeResize="0"/>
          <p:nvPr/>
        </p:nvPicPr>
        <p:blipFill rotWithShape="1">
          <a:blip r:embed="rId2">
            <a:alphaModFix/>
          </a:blip>
          <a:srcRect b="45946" l="-1866" r="51690" t="-5463"/>
          <a:stretch/>
        </p:blipFill>
        <p:spPr>
          <a:xfrm flipH="1">
            <a:off x="-229648" y="3929025"/>
            <a:ext cx="6647373" cy="19713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8" name="Shape 88"/>
        <p:cNvGrpSpPr/>
        <p:nvPr/>
      </p:nvGrpSpPr>
      <p:grpSpPr>
        <a:xfrm>
          <a:off x="0" y="0"/>
          <a:ext cx="0" cy="0"/>
          <a:chOff x="0" y="0"/>
          <a:chExt cx="0" cy="0"/>
        </a:xfrm>
      </p:grpSpPr>
      <p:sp>
        <p:nvSpPr>
          <p:cNvPr id="89" name="Google Shape;89;p16"/>
          <p:cNvSpPr txBox="1"/>
          <p:nvPr>
            <p:ph hasCustomPrompt="1" type="title"/>
          </p:nvPr>
        </p:nvSpPr>
        <p:spPr>
          <a:xfrm>
            <a:off x="2825688" y="1985538"/>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0" name="Google Shape;90;p16"/>
          <p:cNvSpPr txBox="1"/>
          <p:nvPr>
            <p:ph idx="1" type="subTitle"/>
          </p:nvPr>
        </p:nvSpPr>
        <p:spPr>
          <a:xfrm>
            <a:off x="2825700" y="2754437"/>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1" name="Google Shape;91;p16"/>
          <p:cNvSpPr txBox="1"/>
          <p:nvPr>
            <p:ph hasCustomPrompt="1" idx="2" type="title"/>
          </p:nvPr>
        </p:nvSpPr>
        <p:spPr>
          <a:xfrm>
            <a:off x="2825700" y="534989"/>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2" name="Google Shape;92;p16"/>
          <p:cNvSpPr txBox="1"/>
          <p:nvPr>
            <p:ph idx="3" type="subTitle"/>
          </p:nvPr>
        </p:nvSpPr>
        <p:spPr>
          <a:xfrm>
            <a:off x="2825700" y="1303875"/>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3" name="Google Shape;93;p16"/>
          <p:cNvSpPr txBox="1"/>
          <p:nvPr>
            <p:ph hasCustomPrompt="1" idx="4" type="title"/>
          </p:nvPr>
        </p:nvSpPr>
        <p:spPr>
          <a:xfrm>
            <a:off x="2825688" y="3436100"/>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 name="Google Shape;94;p16"/>
          <p:cNvSpPr txBox="1"/>
          <p:nvPr>
            <p:ph idx="5" type="subTitle"/>
          </p:nvPr>
        </p:nvSpPr>
        <p:spPr>
          <a:xfrm>
            <a:off x="2825700" y="4204999"/>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95" name="Google Shape;95;p16"/>
          <p:cNvPicPr preferRelativeResize="0"/>
          <p:nvPr/>
        </p:nvPicPr>
        <p:blipFill rotWithShape="1">
          <a:blip r:embed="rId2">
            <a:alphaModFix/>
          </a:blip>
          <a:srcRect b="0" l="17358" r="17312" t="7544"/>
          <a:stretch/>
        </p:blipFill>
        <p:spPr>
          <a:xfrm rot="-6915667">
            <a:off x="5870091" y="934620"/>
            <a:ext cx="5973593" cy="2113485"/>
          </a:xfrm>
          <a:prstGeom prst="rect">
            <a:avLst/>
          </a:prstGeom>
          <a:noFill/>
          <a:ln>
            <a:noFill/>
          </a:ln>
        </p:spPr>
      </p:pic>
      <p:pic>
        <p:nvPicPr>
          <p:cNvPr id="96" name="Google Shape;96;p16"/>
          <p:cNvPicPr preferRelativeResize="0"/>
          <p:nvPr/>
        </p:nvPicPr>
        <p:blipFill rotWithShape="1">
          <a:blip r:embed="rId2">
            <a:alphaModFix/>
          </a:blip>
          <a:srcRect b="40620" l="31941" r="40839" t="-136"/>
          <a:stretch/>
        </p:blipFill>
        <p:spPr>
          <a:xfrm flipH="1" rot="2700000">
            <a:off x="-1452899" y="3562809"/>
            <a:ext cx="3606122" cy="19713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97" name="Shape 97"/>
        <p:cNvGrpSpPr/>
        <p:nvPr/>
      </p:nvGrpSpPr>
      <p:grpSpPr>
        <a:xfrm>
          <a:off x="0" y="0"/>
          <a:ext cx="0" cy="0"/>
          <a:chOff x="0" y="0"/>
          <a:chExt cx="0" cy="0"/>
        </a:xfrm>
      </p:grpSpPr>
      <p:sp>
        <p:nvSpPr>
          <p:cNvPr id="98" name="Google Shape;9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7"/>
          <p:cNvSpPr txBox="1"/>
          <p:nvPr>
            <p:ph idx="1" type="subTitle"/>
          </p:nvPr>
        </p:nvSpPr>
        <p:spPr>
          <a:xfrm>
            <a:off x="1162481" y="3626450"/>
            <a:ext cx="3174300" cy="46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0000"/>
              </a:buClr>
              <a:buSzPts val="2400"/>
              <a:buFont typeface="Bebas Neue"/>
              <a:buNone/>
              <a:defRPr b="1" sz="1800">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00" name="Google Shape;100;p17"/>
          <p:cNvSpPr txBox="1"/>
          <p:nvPr>
            <p:ph idx="2" type="subTitle"/>
          </p:nvPr>
        </p:nvSpPr>
        <p:spPr>
          <a:xfrm>
            <a:off x="4875311" y="3626450"/>
            <a:ext cx="3178200" cy="46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0000"/>
              </a:buClr>
              <a:buSzPts val="2400"/>
              <a:buFont typeface="Bebas Neue"/>
              <a:buNone/>
              <a:defRPr b="1" sz="1800">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01" name="Google Shape;101;p17"/>
          <p:cNvSpPr txBox="1"/>
          <p:nvPr>
            <p:ph idx="3" type="subTitle"/>
          </p:nvPr>
        </p:nvSpPr>
        <p:spPr>
          <a:xfrm>
            <a:off x="1160558" y="3115075"/>
            <a:ext cx="3178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7"/>
          <p:cNvSpPr txBox="1"/>
          <p:nvPr>
            <p:ph idx="4" type="subTitle"/>
          </p:nvPr>
        </p:nvSpPr>
        <p:spPr>
          <a:xfrm>
            <a:off x="4873350" y="3115150"/>
            <a:ext cx="3182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03" name="Google Shape;103;p17"/>
          <p:cNvPicPr preferRelativeResize="0"/>
          <p:nvPr/>
        </p:nvPicPr>
        <p:blipFill rotWithShape="1">
          <a:blip r:embed="rId2">
            <a:alphaModFix/>
          </a:blip>
          <a:srcRect b="40483" l="9848" r="18682" t="0"/>
          <a:stretch/>
        </p:blipFill>
        <p:spPr>
          <a:xfrm flipH="1">
            <a:off x="1441648" y="4092650"/>
            <a:ext cx="9468902" cy="19713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04" name="Shape 104"/>
        <p:cNvGrpSpPr/>
        <p:nvPr/>
      </p:nvGrpSpPr>
      <p:grpSpPr>
        <a:xfrm>
          <a:off x="0" y="0"/>
          <a:ext cx="0" cy="0"/>
          <a:chOff x="0" y="0"/>
          <a:chExt cx="0" cy="0"/>
        </a:xfrm>
      </p:grpSpPr>
      <p:sp>
        <p:nvSpPr>
          <p:cNvPr id="105" name="Google Shape;10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8"/>
          <p:cNvSpPr txBox="1"/>
          <p:nvPr>
            <p:ph idx="1" type="subTitle"/>
          </p:nvPr>
        </p:nvSpPr>
        <p:spPr>
          <a:xfrm>
            <a:off x="937625"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8"/>
          <p:cNvSpPr txBox="1"/>
          <p:nvPr>
            <p:ph idx="2" type="subTitle"/>
          </p:nvPr>
        </p:nvSpPr>
        <p:spPr>
          <a:xfrm>
            <a:off x="3484347"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18"/>
          <p:cNvSpPr txBox="1"/>
          <p:nvPr>
            <p:ph idx="3" type="subTitle"/>
          </p:nvPr>
        </p:nvSpPr>
        <p:spPr>
          <a:xfrm>
            <a:off x="6031075"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8"/>
          <p:cNvSpPr txBox="1"/>
          <p:nvPr>
            <p:ph idx="4" type="subTitle"/>
          </p:nvPr>
        </p:nvSpPr>
        <p:spPr>
          <a:xfrm>
            <a:off x="937625"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18"/>
          <p:cNvSpPr txBox="1"/>
          <p:nvPr>
            <p:ph idx="5" type="subTitle"/>
          </p:nvPr>
        </p:nvSpPr>
        <p:spPr>
          <a:xfrm>
            <a:off x="3484350"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18"/>
          <p:cNvSpPr txBox="1"/>
          <p:nvPr>
            <p:ph idx="6" type="subTitle"/>
          </p:nvPr>
        </p:nvSpPr>
        <p:spPr>
          <a:xfrm>
            <a:off x="6031075"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12" name="Google Shape;112;p18"/>
          <p:cNvPicPr preferRelativeResize="0"/>
          <p:nvPr/>
        </p:nvPicPr>
        <p:blipFill rotWithShape="1">
          <a:blip r:embed="rId2">
            <a:alphaModFix/>
          </a:blip>
          <a:srcRect b="39411" l="-593" r="29123" t="1071"/>
          <a:stretch/>
        </p:blipFill>
        <p:spPr>
          <a:xfrm>
            <a:off x="1423098" y="3885225"/>
            <a:ext cx="9468902" cy="1971350"/>
          </a:xfrm>
          <a:prstGeom prst="rect">
            <a:avLst/>
          </a:prstGeom>
          <a:noFill/>
          <a:ln>
            <a:noFill/>
          </a:ln>
        </p:spPr>
      </p:pic>
      <p:grpSp>
        <p:nvGrpSpPr>
          <p:cNvPr id="113" name="Google Shape;113;p18"/>
          <p:cNvGrpSpPr/>
          <p:nvPr/>
        </p:nvGrpSpPr>
        <p:grpSpPr>
          <a:xfrm>
            <a:off x="-1088225" y="943125"/>
            <a:ext cx="1971348" cy="1971348"/>
            <a:chOff x="8003825" y="1586075"/>
            <a:chExt cx="1971348" cy="1971348"/>
          </a:xfrm>
        </p:grpSpPr>
        <p:pic>
          <p:nvPicPr>
            <p:cNvPr id="114" name="Google Shape;114;p18"/>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15" name="Google Shape;115;p18"/>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6" name="Shape 116"/>
        <p:cNvGrpSpPr/>
        <p:nvPr/>
      </p:nvGrpSpPr>
      <p:grpSpPr>
        <a:xfrm>
          <a:off x="0" y="0"/>
          <a:ext cx="0" cy="0"/>
          <a:chOff x="0" y="0"/>
          <a:chExt cx="0" cy="0"/>
        </a:xfrm>
      </p:grpSpPr>
      <p:sp>
        <p:nvSpPr>
          <p:cNvPr id="117" name="Google Shape;11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19"/>
          <p:cNvSpPr txBox="1"/>
          <p:nvPr>
            <p:ph idx="1" type="subTitle"/>
          </p:nvPr>
        </p:nvSpPr>
        <p:spPr>
          <a:xfrm>
            <a:off x="1905925" y="1437222"/>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9" name="Google Shape;119;p19"/>
          <p:cNvSpPr txBox="1"/>
          <p:nvPr>
            <p:ph idx="2" type="subTitle"/>
          </p:nvPr>
        </p:nvSpPr>
        <p:spPr>
          <a:xfrm>
            <a:off x="1905913" y="1767863"/>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9"/>
          <p:cNvSpPr txBox="1"/>
          <p:nvPr>
            <p:ph idx="3" type="subTitle"/>
          </p:nvPr>
        </p:nvSpPr>
        <p:spPr>
          <a:xfrm>
            <a:off x="5613288" y="1767863"/>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1" name="Google Shape;121;p19"/>
          <p:cNvSpPr txBox="1"/>
          <p:nvPr>
            <p:ph idx="4" type="subTitle"/>
          </p:nvPr>
        </p:nvSpPr>
        <p:spPr>
          <a:xfrm>
            <a:off x="1905913" y="3556100"/>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9"/>
          <p:cNvSpPr txBox="1"/>
          <p:nvPr>
            <p:ph idx="5" type="subTitle"/>
          </p:nvPr>
        </p:nvSpPr>
        <p:spPr>
          <a:xfrm>
            <a:off x="5613288" y="3556100"/>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9"/>
          <p:cNvSpPr txBox="1"/>
          <p:nvPr>
            <p:ph idx="6" type="subTitle"/>
          </p:nvPr>
        </p:nvSpPr>
        <p:spPr>
          <a:xfrm>
            <a:off x="1905925" y="3225335"/>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19"/>
          <p:cNvSpPr txBox="1"/>
          <p:nvPr>
            <p:ph idx="7" type="subTitle"/>
          </p:nvPr>
        </p:nvSpPr>
        <p:spPr>
          <a:xfrm>
            <a:off x="5613300" y="1437222"/>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 name="Google Shape;125;p19"/>
          <p:cNvSpPr txBox="1"/>
          <p:nvPr>
            <p:ph idx="8" type="subTitle"/>
          </p:nvPr>
        </p:nvSpPr>
        <p:spPr>
          <a:xfrm>
            <a:off x="5613300" y="3225335"/>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26" name="Google Shape;126;p19"/>
          <p:cNvPicPr preferRelativeResize="0"/>
          <p:nvPr/>
        </p:nvPicPr>
        <p:blipFill rotWithShape="1">
          <a:blip r:embed="rId2">
            <a:alphaModFix/>
          </a:blip>
          <a:srcRect b="40483" l="9848" r="18682" t="0"/>
          <a:stretch/>
        </p:blipFill>
        <p:spPr>
          <a:xfrm flipH="1" rot="-5230112">
            <a:off x="4279672" y="2448899"/>
            <a:ext cx="9468901" cy="1971350"/>
          </a:xfrm>
          <a:prstGeom prst="rect">
            <a:avLst/>
          </a:prstGeom>
          <a:noFill/>
          <a:ln>
            <a:noFill/>
          </a:ln>
        </p:spPr>
      </p:pic>
      <p:pic>
        <p:nvPicPr>
          <p:cNvPr id="127" name="Google Shape;127;p19"/>
          <p:cNvPicPr preferRelativeResize="0"/>
          <p:nvPr/>
        </p:nvPicPr>
        <p:blipFill>
          <a:blip r:embed="rId2">
            <a:alphaModFix/>
          </a:blip>
          <a:stretch>
            <a:fillRect/>
          </a:stretch>
        </p:blipFill>
        <p:spPr>
          <a:xfrm rot="5094767">
            <a:off x="-4650251" y="1598850"/>
            <a:ext cx="9144003" cy="22860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8" name="Shape 128"/>
        <p:cNvGrpSpPr/>
        <p:nvPr/>
      </p:nvGrpSpPr>
      <p:grpSpPr>
        <a:xfrm>
          <a:off x="0" y="0"/>
          <a:ext cx="0" cy="0"/>
          <a:chOff x="0" y="0"/>
          <a:chExt cx="0" cy="0"/>
        </a:xfrm>
      </p:grpSpPr>
      <p:sp>
        <p:nvSpPr>
          <p:cNvPr id="129" name="Google Shape;1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0"/>
          <p:cNvSpPr txBox="1"/>
          <p:nvPr>
            <p:ph idx="1" type="subTitle"/>
          </p:nvPr>
        </p:nvSpPr>
        <p:spPr>
          <a:xfrm>
            <a:off x="1142138"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20"/>
          <p:cNvSpPr txBox="1"/>
          <p:nvPr>
            <p:ph idx="2" type="subTitle"/>
          </p:nvPr>
        </p:nvSpPr>
        <p:spPr>
          <a:xfrm>
            <a:off x="3580951"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0"/>
          <p:cNvSpPr txBox="1"/>
          <p:nvPr>
            <p:ph idx="3" type="subTitle"/>
          </p:nvPr>
        </p:nvSpPr>
        <p:spPr>
          <a:xfrm>
            <a:off x="1142138"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0"/>
          <p:cNvSpPr txBox="1"/>
          <p:nvPr>
            <p:ph idx="4" type="subTitle"/>
          </p:nvPr>
        </p:nvSpPr>
        <p:spPr>
          <a:xfrm>
            <a:off x="3580951"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0"/>
          <p:cNvSpPr txBox="1"/>
          <p:nvPr>
            <p:ph idx="5" type="subTitle"/>
          </p:nvPr>
        </p:nvSpPr>
        <p:spPr>
          <a:xfrm>
            <a:off x="6015862"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20"/>
          <p:cNvSpPr txBox="1"/>
          <p:nvPr>
            <p:ph idx="6" type="subTitle"/>
          </p:nvPr>
        </p:nvSpPr>
        <p:spPr>
          <a:xfrm>
            <a:off x="6015862"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20"/>
          <p:cNvSpPr txBox="1"/>
          <p:nvPr>
            <p:ph idx="7" type="subTitle"/>
          </p:nvPr>
        </p:nvSpPr>
        <p:spPr>
          <a:xfrm>
            <a:off x="1146038"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0"/>
          <p:cNvSpPr txBox="1"/>
          <p:nvPr>
            <p:ph idx="8" type="subTitle"/>
          </p:nvPr>
        </p:nvSpPr>
        <p:spPr>
          <a:xfrm>
            <a:off x="3584852"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20"/>
          <p:cNvSpPr txBox="1"/>
          <p:nvPr>
            <p:ph idx="9" type="subTitle"/>
          </p:nvPr>
        </p:nvSpPr>
        <p:spPr>
          <a:xfrm>
            <a:off x="6019757"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 name="Google Shape;139;p20"/>
          <p:cNvSpPr txBox="1"/>
          <p:nvPr>
            <p:ph idx="13" type="subTitle"/>
          </p:nvPr>
        </p:nvSpPr>
        <p:spPr>
          <a:xfrm>
            <a:off x="1146038"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20"/>
          <p:cNvSpPr txBox="1"/>
          <p:nvPr>
            <p:ph idx="14" type="subTitle"/>
          </p:nvPr>
        </p:nvSpPr>
        <p:spPr>
          <a:xfrm>
            <a:off x="3584852"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20"/>
          <p:cNvSpPr txBox="1"/>
          <p:nvPr>
            <p:ph idx="15" type="subTitle"/>
          </p:nvPr>
        </p:nvSpPr>
        <p:spPr>
          <a:xfrm>
            <a:off x="6019757"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2" name="Google Shape;142;p20"/>
          <p:cNvGrpSpPr/>
          <p:nvPr/>
        </p:nvGrpSpPr>
        <p:grpSpPr>
          <a:xfrm>
            <a:off x="-1360975" y="2371875"/>
            <a:ext cx="1971348" cy="1971348"/>
            <a:chOff x="8003825" y="1586075"/>
            <a:chExt cx="1971348" cy="1971348"/>
          </a:xfrm>
        </p:grpSpPr>
        <p:pic>
          <p:nvPicPr>
            <p:cNvPr id="143" name="Google Shape;143;p20"/>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144" name="Google Shape;144;p20"/>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20"/>
          <p:cNvPicPr preferRelativeResize="0"/>
          <p:nvPr/>
        </p:nvPicPr>
        <p:blipFill rotWithShape="1">
          <a:blip r:embed="rId3">
            <a:alphaModFix/>
          </a:blip>
          <a:srcRect b="0" l="62674" r="0" t="0"/>
          <a:stretch/>
        </p:blipFill>
        <p:spPr>
          <a:xfrm flipH="1" rot="-4029220">
            <a:off x="5329272" y="2794928"/>
            <a:ext cx="6168605" cy="41315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238150" y="2572463"/>
            <a:ext cx="4667700" cy="177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4013250" y="1099938"/>
            <a:ext cx="1117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6" name="Shape 146"/>
        <p:cNvGrpSpPr/>
        <p:nvPr/>
      </p:nvGrpSpPr>
      <p:grpSpPr>
        <a:xfrm>
          <a:off x="0" y="0"/>
          <a:ext cx="0" cy="0"/>
          <a:chOff x="0" y="0"/>
          <a:chExt cx="0" cy="0"/>
        </a:xfrm>
      </p:grpSpPr>
      <p:sp>
        <p:nvSpPr>
          <p:cNvPr id="147" name="Google Shape;147;p21"/>
          <p:cNvSpPr txBox="1"/>
          <p:nvPr>
            <p:ph type="ctrTitle"/>
          </p:nvPr>
        </p:nvSpPr>
        <p:spPr>
          <a:xfrm>
            <a:off x="2815200" y="720000"/>
            <a:ext cx="3513600" cy="89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8" name="Google Shape;148;p21"/>
          <p:cNvSpPr txBox="1"/>
          <p:nvPr>
            <p:ph idx="1" type="subTitle"/>
          </p:nvPr>
        </p:nvSpPr>
        <p:spPr>
          <a:xfrm>
            <a:off x="2815225" y="1707475"/>
            <a:ext cx="35136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9" name="Google Shape;149;p21"/>
          <p:cNvSpPr txBox="1"/>
          <p:nvPr/>
        </p:nvSpPr>
        <p:spPr>
          <a:xfrm>
            <a:off x="2471250" y="3496925"/>
            <a:ext cx="42015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u="sng">
                <a:solidFill>
                  <a:schemeClr val="dk1"/>
                </a:solidFill>
                <a:latin typeface="Lato"/>
                <a:ea typeface="Lato"/>
                <a:cs typeface="Lato"/>
                <a:sym typeface="Lato"/>
                <a:hlinkClick r:id="rId2">
                  <a:extLst>
                    <a:ext uri="{A12FA001-AC4F-418D-AE19-62706E023703}">
                      <ahyp:hlinkClr val="tx"/>
                    </a:ext>
                  </a:extLst>
                </a:hlinkClick>
              </a:rPr>
              <a:t>Slidesgo</a:t>
            </a:r>
            <a:r>
              <a:rPr b="1" lang="en" sz="1000" u="sng">
                <a:solidFill>
                  <a:schemeClr val="dk1"/>
                </a:solidFill>
                <a:latin typeface="Lato"/>
                <a:ea typeface="Lato"/>
                <a:cs typeface="Lato"/>
                <a:sym typeface="Lato"/>
              </a:rPr>
              <a:t>,</a:t>
            </a:r>
            <a:r>
              <a:rPr b="1" lang="en" sz="1000">
                <a:solidFill>
                  <a:schemeClr val="dk1"/>
                </a:solidFill>
                <a:latin typeface="Lato"/>
                <a:ea typeface="Lato"/>
                <a:cs typeface="Lato"/>
                <a:sym typeface="Lato"/>
              </a:rPr>
              <a:t> </a:t>
            </a:r>
            <a:r>
              <a:rPr lang="en" sz="1000">
                <a:solidFill>
                  <a:schemeClr val="dk1"/>
                </a:solidFill>
                <a:latin typeface="Lato"/>
                <a:ea typeface="Lato"/>
                <a:cs typeface="Lato"/>
                <a:sym typeface="Lato"/>
              </a:rPr>
              <a:t>including icons by </a:t>
            </a:r>
            <a:r>
              <a:rPr b="1" lang="en" sz="1000" u="sng">
                <a:solidFill>
                  <a:schemeClr val="dk1"/>
                </a:solidFill>
                <a:latin typeface="Lato"/>
                <a:ea typeface="Lato"/>
                <a:cs typeface="Lato"/>
                <a:sym typeface="Lato"/>
                <a:hlinkClick r:id="rId3">
                  <a:extLst>
                    <a:ext uri="{A12FA001-AC4F-418D-AE19-62706E023703}">
                      <ahyp:hlinkClr val="tx"/>
                    </a:ext>
                  </a:extLst>
                </a:hlinkClick>
              </a:rPr>
              <a:t>Flaticon</a:t>
            </a:r>
            <a:r>
              <a:rPr b="1" lang="en" sz="1000">
                <a:solidFill>
                  <a:schemeClr val="dk1"/>
                </a:solidFill>
                <a:latin typeface="Lato"/>
                <a:ea typeface="Lato"/>
                <a:cs typeface="Lato"/>
                <a:sym typeface="Lato"/>
              </a:rPr>
              <a:t> </a:t>
            </a:r>
            <a:r>
              <a:rPr lang="en" sz="1000">
                <a:solidFill>
                  <a:schemeClr val="dk1"/>
                </a:solidFill>
                <a:latin typeface="Lato"/>
                <a:ea typeface="Lato"/>
                <a:cs typeface="Lato"/>
                <a:sym typeface="Lato"/>
              </a:rPr>
              <a:t>and infographics &amp; images by </a:t>
            </a:r>
            <a:r>
              <a:rPr b="1" lang="en" sz="1000" u="sng">
                <a:solidFill>
                  <a:schemeClr val="dk1"/>
                </a:solidFill>
                <a:latin typeface="Lato"/>
                <a:ea typeface="Lato"/>
                <a:cs typeface="Lato"/>
                <a:sym typeface="Lato"/>
                <a:hlinkClick r:id="rId4">
                  <a:extLst>
                    <a:ext uri="{A12FA001-AC4F-418D-AE19-62706E023703}">
                      <ahyp:hlinkClr val="tx"/>
                    </a:ext>
                  </a:extLst>
                </a:hlinkClick>
              </a:rPr>
              <a:t>Freepik</a:t>
            </a:r>
            <a:endParaRPr b="1" sz="1000" u="sng">
              <a:solidFill>
                <a:schemeClr val="dk1"/>
              </a:solidFill>
              <a:highlight>
                <a:srgbClr val="DFDEFC"/>
              </a:highlight>
              <a:latin typeface="Lato"/>
              <a:ea typeface="Lato"/>
              <a:cs typeface="Lato"/>
              <a:sym typeface="Lato"/>
            </a:endParaRPr>
          </a:p>
        </p:txBody>
      </p:sp>
      <p:grpSp>
        <p:nvGrpSpPr>
          <p:cNvPr id="150" name="Google Shape;150;p21"/>
          <p:cNvGrpSpPr/>
          <p:nvPr/>
        </p:nvGrpSpPr>
        <p:grpSpPr>
          <a:xfrm>
            <a:off x="7326813" y="1168676"/>
            <a:ext cx="3290025" cy="3290025"/>
            <a:chOff x="-1772774" y="1444901"/>
            <a:chExt cx="3290025" cy="3290025"/>
          </a:xfrm>
        </p:grpSpPr>
        <p:pic>
          <p:nvPicPr>
            <p:cNvPr id="151" name="Google Shape;151;p21"/>
            <p:cNvPicPr preferRelativeResize="0"/>
            <p:nvPr/>
          </p:nvPicPr>
          <p:blipFill>
            <a:blip r:embed="rId5">
              <a:alphaModFix amt="23000"/>
            </a:blip>
            <a:stretch>
              <a:fillRect/>
            </a:stretch>
          </p:blipFill>
          <p:spPr>
            <a:xfrm>
              <a:off x="-1772774" y="1444901"/>
              <a:ext cx="3290025" cy="3290025"/>
            </a:xfrm>
            <a:prstGeom prst="rect">
              <a:avLst/>
            </a:prstGeom>
            <a:noFill/>
            <a:ln>
              <a:noFill/>
            </a:ln>
          </p:spPr>
        </p:pic>
        <p:sp>
          <p:nvSpPr>
            <p:cNvPr id="152" name="Google Shape;152;p21"/>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21"/>
          <p:cNvPicPr preferRelativeResize="0"/>
          <p:nvPr/>
        </p:nvPicPr>
        <p:blipFill>
          <a:blip r:embed="rId6">
            <a:alphaModFix/>
          </a:blip>
          <a:stretch>
            <a:fillRect/>
          </a:stretch>
        </p:blipFill>
        <p:spPr>
          <a:xfrm rot="3987215">
            <a:off x="-3487476" y="1482475"/>
            <a:ext cx="9144003" cy="22860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4" name="Shape 154"/>
        <p:cNvGrpSpPr/>
        <p:nvPr/>
      </p:nvGrpSpPr>
      <p:grpSpPr>
        <a:xfrm>
          <a:off x="0" y="0"/>
          <a:ext cx="0" cy="0"/>
          <a:chOff x="0" y="0"/>
          <a:chExt cx="0" cy="0"/>
        </a:xfrm>
      </p:grpSpPr>
      <p:pic>
        <p:nvPicPr>
          <p:cNvPr id="155" name="Google Shape;155;p22"/>
          <p:cNvPicPr preferRelativeResize="0"/>
          <p:nvPr/>
        </p:nvPicPr>
        <p:blipFill rotWithShape="1">
          <a:blip r:embed="rId2">
            <a:alphaModFix/>
          </a:blip>
          <a:srcRect b="27593" l="-593" r="29123" t="1070"/>
          <a:stretch/>
        </p:blipFill>
        <p:spPr>
          <a:xfrm rot="-650688">
            <a:off x="278828" y="3300707"/>
            <a:ext cx="9468894" cy="2362836"/>
          </a:xfrm>
          <a:prstGeom prst="rect">
            <a:avLst/>
          </a:prstGeom>
          <a:noFill/>
          <a:ln>
            <a:noFill/>
          </a:ln>
        </p:spPr>
      </p:pic>
      <p:grpSp>
        <p:nvGrpSpPr>
          <p:cNvPr id="156" name="Google Shape;156;p22"/>
          <p:cNvGrpSpPr/>
          <p:nvPr/>
        </p:nvGrpSpPr>
        <p:grpSpPr>
          <a:xfrm>
            <a:off x="311950" y="1878075"/>
            <a:ext cx="1971348" cy="1971348"/>
            <a:chOff x="8003825" y="1586075"/>
            <a:chExt cx="1971348" cy="1971348"/>
          </a:xfrm>
        </p:grpSpPr>
        <p:pic>
          <p:nvPicPr>
            <p:cNvPr id="157" name="Google Shape;157;p22"/>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58" name="Google Shape;158;p22"/>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22"/>
          <p:cNvGrpSpPr/>
          <p:nvPr/>
        </p:nvGrpSpPr>
        <p:grpSpPr>
          <a:xfrm>
            <a:off x="5882430" y="-1420824"/>
            <a:ext cx="3651332" cy="3651332"/>
            <a:chOff x="8003825" y="1586075"/>
            <a:chExt cx="1971348" cy="1971348"/>
          </a:xfrm>
        </p:grpSpPr>
        <p:pic>
          <p:nvPicPr>
            <p:cNvPr id="160" name="Google Shape;160;p22"/>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1" name="Google Shape;161;p22"/>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2" name="Shape 162"/>
        <p:cNvGrpSpPr/>
        <p:nvPr/>
      </p:nvGrpSpPr>
      <p:grpSpPr>
        <a:xfrm>
          <a:off x="0" y="0"/>
          <a:ext cx="0" cy="0"/>
          <a:chOff x="0" y="0"/>
          <a:chExt cx="0" cy="0"/>
        </a:xfrm>
      </p:grpSpPr>
      <p:pic>
        <p:nvPicPr>
          <p:cNvPr id="163" name="Google Shape;163;p23"/>
          <p:cNvPicPr preferRelativeResize="0"/>
          <p:nvPr/>
        </p:nvPicPr>
        <p:blipFill rotWithShape="1">
          <a:blip r:embed="rId2">
            <a:alphaModFix/>
          </a:blip>
          <a:srcRect b="19678" l="-593" r="29123" t="1069"/>
          <a:stretch/>
        </p:blipFill>
        <p:spPr>
          <a:xfrm flipH="1" rot="10800000">
            <a:off x="-2952000" y="-1105875"/>
            <a:ext cx="12561249" cy="3482200"/>
          </a:xfrm>
          <a:prstGeom prst="rect">
            <a:avLst/>
          </a:prstGeom>
          <a:noFill/>
          <a:ln>
            <a:noFill/>
          </a:ln>
        </p:spPr>
      </p:pic>
      <p:grpSp>
        <p:nvGrpSpPr>
          <p:cNvPr id="164" name="Google Shape;164;p23"/>
          <p:cNvGrpSpPr/>
          <p:nvPr/>
        </p:nvGrpSpPr>
        <p:grpSpPr>
          <a:xfrm>
            <a:off x="8293900" y="1724175"/>
            <a:ext cx="1971348" cy="1971348"/>
            <a:chOff x="8003825" y="1586075"/>
            <a:chExt cx="1971348" cy="1971348"/>
          </a:xfrm>
        </p:grpSpPr>
        <p:pic>
          <p:nvPicPr>
            <p:cNvPr id="165" name="Google Shape;165;p23"/>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6" name="Google Shape;166;p23"/>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3"/>
          <p:cNvGrpSpPr/>
          <p:nvPr/>
        </p:nvGrpSpPr>
        <p:grpSpPr>
          <a:xfrm>
            <a:off x="-944578" y="2442926"/>
            <a:ext cx="3319357" cy="3319357"/>
            <a:chOff x="8003825" y="1586075"/>
            <a:chExt cx="1971348" cy="1971348"/>
          </a:xfrm>
        </p:grpSpPr>
        <p:pic>
          <p:nvPicPr>
            <p:cNvPr id="168" name="Google Shape;168;p23"/>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9" name="Google Shape;169;p23"/>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 name="Google Shape;170;p23"/>
          <p:cNvPicPr preferRelativeResize="0"/>
          <p:nvPr/>
        </p:nvPicPr>
        <p:blipFill rotWithShape="1">
          <a:blip r:embed="rId2">
            <a:alphaModFix/>
          </a:blip>
          <a:srcRect b="19678" l="-593" r="29123" t="1069"/>
          <a:stretch/>
        </p:blipFill>
        <p:spPr>
          <a:xfrm>
            <a:off x="3429099" y="4135575"/>
            <a:ext cx="6010276" cy="1666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 name="Shape 174"/>
        <p:cNvGrpSpPr/>
        <p:nvPr/>
      </p:nvGrpSpPr>
      <p:grpSpPr>
        <a:xfrm>
          <a:off x="0" y="0"/>
          <a:ext cx="0" cy="0"/>
          <a:chOff x="0" y="0"/>
          <a:chExt cx="0" cy="0"/>
        </a:xfrm>
      </p:grpSpPr>
      <p:sp>
        <p:nvSpPr>
          <p:cNvPr id="175" name="Google Shape;175;p25"/>
          <p:cNvSpPr txBox="1"/>
          <p:nvPr>
            <p:ph type="ctrTitle"/>
          </p:nvPr>
        </p:nvSpPr>
        <p:spPr>
          <a:xfrm>
            <a:off x="1446450" y="1162900"/>
            <a:ext cx="6251100" cy="2332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4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76" name="Google Shape;176;p25"/>
          <p:cNvSpPr txBox="1"/>
          <p:nvPr>
            <p:ph idx="1" type="subTitle"/>
          </p:nvPr>
        </p:nvSpPr>
        <p:spPr>
          <a:xfrm>
            <a:off x="1446450" y="3571100"/>
            <a:ext cx="6251100" cy="409500"/>
          </a:xfrm>
          <a:prstGeom prst="rect">
            <a:avLst/>
          </a:prstGeom>
          <a:solidFill>
            <a:schemeClr val="lt1"/>
          </a:solidFill>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p26"/>
          <p:cNvSpPr txBox="1"/>
          <p:nvPr>
            <p:ph type="title"/>
          </p:nvPr>
        </p:nvSpPr>
        <p:spPr>
          <a:xfrm>
            <a:off x="2238150" y="2572463"/>
            <a:ext cx="4667700" cy="177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9" name="Google Shape;179;p26"/>
          <p:cNvSpPr txBox="1"/>
          <p:nvPr>
            <p:ph hasCustomPrompt="1" idx="2" type="title"/>
          </p:nvPr>
        </p:nvSpPr>
        <p:spPr>
          <a:xfrm>
            <a:off x="4013250" y="1099938"/>
            <a:ext cx="1117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sp>
        <p:nvSpPr>
          <p:cNvPr id="181" name="Google Shape;18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183" name="Google Shape;183;p27"/>
          <p:cNvGrpSpPr/>
          <p:nvPr/>
        </p:nvGrpSpPr>
        <p:grpSpPr>
          <a:xfrm>
            <a:off x="7837951" y="824776"/>
            <a:ext cx="3290025" cy="3290025"/>
            <a:chOff x="-1772774" y="1444901"/>
            <a:chExt cx="3290025" cy="3290025"/>
          </a:xfrm>
        </p:grpSpPr>
        <p:pic>
          <p:nvPicPr>
            <p:cNvPr id="184" name="Google Shape;184;p27"/>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185" name="Google Shape;185;p27"/>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 name="Google Shape;186;p27"/>
          <p:cNvPicPr preferRelativeResize="0"/>
          <p:nvPr/>
        </p:nvPicPr>
        <p:blipFill rotWithShape="1">
          <a:blip r:embed="rId3">
            <a:alphaModFix/>
          </a:blip>
          <a:srcRect b="40483" l="9848" r="18682" t="0"/>
          <a:stretch/>
        </p:blipFill>
        <p:spPr>
          <a:xfrm flipH="1">
            <a:off x="-162452" y="3843300"/>
            <a:ext cx="9468902" cy="19713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 name="Shape 187"/>
        <p:cNvGrpSpPr/>
        <p:nvPr/>
      </p:nvGrpSpPr>
      <p:grpSpPr>
        <a:xfrm>
          <a:off x="0" y="0"/>
          <a:ext cx="0" cy="0"/>
          <a:chOff x="0" y="0"/>
          <a:chExt cx="0" cy="0"/>
        </a:xfrm>
      </p:grpSpPr>
      <p:sp>
        <p:nvSpPr>
          <p:cNvPr id="188" name="Google Shape;18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8"/>
          <p:cNvSpPr txBox="1"/>
          <p:nvPr>
            <p:ph idx="1" type="subTitle"/>
          </p:nvPr>
        </p:nvSpPr>
        <p:spPr>
          <a:xfrm>
            <a:off x="4756712" y="2870525"/>
            <a:ext cx="3519600" cy="11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8"/>
          <p:cNvSpPr txBox="1"/>
          <p:nvPr>
            <p:ph idx="2" type="subTitle"/>
          </p:nvPr>
        </p:nvSpPr>
        <p:spPr>
          <a:xfrm>
            <a:off x="867688" y="2870525"/>
            <a:ext cx="3519600" cy="11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8"/>
          <p:cNvSpPr txBox="1"/>
          <p:nvPr>
            <p:ph idx="3" type="subTitle"/>
          </p:nvPr>
        </p:nvSpPr>
        <p:spPr>
          <a:xfrm>
            <a:off x="867688" y="2461950"/>
            <a:ext cx="3519600" cy="49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28"/>
          <p:cNvSpPr txBox="1"/>
          <p:nvPr>
            <p:ph idx="4" type="subTitle"/>
          </p:nvPr>
        </p:nvSpPr>
        <p:spPr>
          <a:xfrm>
            <a:off x="4756713" y="2461950"/>
            <a:ext cx="3519600" cy="49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3" name="Google Shape;193;p28"/>
          <p:cNvGrpSpPr/>
          <p:nvPr/>
        </p:nvGrpSpPr>
        <p:grpSpPr>
          <a:xfrm>
            <a:off x="8010325" y="4144850"/>
            <a:ext cx="1971348" cy="1971348"/>
            <a:chOff x="8003825" y="1586075"/>
            <a:chExt cx="1971348" cy="1971348"/>
          </a:xfrm>
        </p:grpSpPr>
        <p:pic>
          <p:nvPicPr>
            <p:cNvPr id="194" name="Google Shape;194;p28"/>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195" name="Google Shape;195;p28"/>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 name="Google Shape;196;p28"/>
          <p:cNvPicPr preferRelativeResize="0"/>
          <p:nvPr/>
        </p:nvPicPr>
        <p:blipFill rotWithShape="1">
          <a:blip r:embed="rId3">
            <a:alphaModFix/>
          </a:blip>
          <a:srcRect b="40483" l="-282" r="33046" t="0"/>
          <a:stretch/>
        </p:blipFill>
        <p:spPr>
          <a:xfrm flipH="1" rot="271014">
            <a:off x="-263986" y="3931871"/>
            <a:ext cx="8907794" cy="197135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9" name="Google Shape;199;p29"/>
          <p:cNvGrpSpPr/>
          <p:nvPr/>
        </p:nvGrpSpPr>
        <p:grpSpPr>
          <a:xfrm>
            <a:off x="8367500" y="2190050"/>
            <a:ext cx="1971348" cy="1971348"/>
            <a:chOff x="8003825" y="1586075"/>
            <a:chExt cx="1971348" cy="1971348"/>
          </a:xfrm>
        </p:grpSpPr>
        <p:pic>
          <p:nvPicPr>
            <p:cNvPr id="200" name="Google Shape;200;p29"/>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201" name="Google Shape;201;p29"/>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 name="Google Shape;202;p29"/>
          <p:cNvPicPr preferRelativeResize="0"/>
          <p:nvPr/>
        </p:nvPicPr>
        <p:blipFill rotWithShape="1">
          <a:blip r:embed="rId3">
            <a:alphaModFix/>
          </a:blip>
          <a:srcRect b="40483" l="37771" r="39639" t="0"/>
          <a:stretch/>
        </p:blipFill>
        <p:spPr>
          <a:xfrm flipH="1" rot="4732476">
            <a:off x="-1455378" y="3118045"/>
            <a:ext cx="2992605" cy="197135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3" name="Shape 203"/>
        <p:cNvGrpSpPr/>
        <p:nvPr/>
      </p:nvGrpSpPr>
      <p:grpSpPr>
        <a:xfrm>
          <a:off x="0" y="0"/>
          <a:ext cx="0" cy="0"/>
          <a:chOff x="0" y="0"/>
          <a:chExt cx="0" cy="0"/>
        </a:xfrm>
      </p:grpSpPr>
      <p:sp>
        <p:nvSpPr>
          <p:cNvPr id="204" name="Google Shape;204;p30"/>
          <p:cNvSpPr txBox="1"/>
          <p:nvPr>
            <p:ph type="title"/>
          </p:nvPr>
        </p:nvSpPr>
        <p:spPr>
          <a:xfrm>
            <a:off x="2704050" y="1348375"/>
            <a:ext cx="37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30"/>
          <p:cNvSpPr txBox="1"/>
          <p:nvPr>
            <p:ph idx="1" type="body"/>
          </p:nvPr>
        </p:nvSpPr>
        <p:spPr>
          <a:xfrm>
            <a:off x="2704050" y="2038900"/>
            <a:ext cx="3735900" cy="175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pic>
        <p:nvPicPr>
          <p:cNvPr id="206" name="Google Shape;206;p30"/>
          <p:cNvPicPr preferRelativeResize="0"/>
          <p:nvPr/>
        </p:nvPicPr>
        <p:blipFill>
          <a:blip r:embed="rId2">
            <a:alphaModFix/>
          </a:blip>
          <a:stretch>
            <a:fillRect/>
          </a:stretch>
        </p:blipFill>
        <p:spPr>
          <a:xfrm rot="10190723">
            <a:off x="-1572274" y="-977749"/>
            <a:ext cx="9144001" cy="2286000"/>
          </a:xfrm>
          <a:prstGeom prst="rect">
            <a:avLst/>
          </a:prstGeom>
          <a:noFill/>
          <a:ln>
            <a:noFill/>
          </a:ln>
        </p:spPr>
      </p:pic>
      <p:pic>
        <p:nvPicPr>
          <p:cNvPr id="207" name="Google Shape;207;p30"/>
          <p:cNvPicPr preferRelativeResize="0"/>
          <p:nvPr/>
        </p:nvPicPr>
        <p:blipFill rotWithShape="1">
          <a:blip r:embed="rId2">
            <a:alphaModFix/>
          </a:blip>
          <a:srcRect b="40483" l="9848" r="18682" t="0"/>
          <a:stretch/>
        </p:blipFill>
        <p:spPr>
          <a:xfrm flipH="1" rot="-499410">
            <a:off x="2032625" y="3977675"/>
            <a:ext cx="9468900" cy="19713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 name="Shape 208"/>
        <p:cNvGrpSpPr/>
        <p:nvPr/>
      </p:nvGrpSpPr>
      <p:grpSpPr>
        <a:xfrm>
          <a:off x="0" y="0"/>
          <a:ext cx="0" cy="0"/>
          <a:chOff x="0" y="0"/>
          <a:chExt cx="0" cy="0"/>
        </a:xfrm>
      </p:grpSpPr>
      <p:sp>
        <p:nvSpPr>
          <p:cNvPr id="209" name="Google Shape;209;p31"/>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 name="Google Shape;1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17" name="Google Shape;17;p4"/>
          <p:cNvGrpSpPr/>
          <p:nvPr/>
        </p:nvGrpSpPr>
        <p:grpSpPr>
          <a:xfrm>
            <a:off x="7837951" y="824776"/>
            <a:ext cx="3290025" cy="3290025"/>
            <a:chOff x="-1772774" y="1444901"/>
            <a:chExt cx="3290025" cy="3290025"/>
          </a:xfrm>
        </p:grpSpPr>
        <p:pic>
          <p:nvPicPr>
            <p:cNvPr id="18" name="Google Shape;18;p4"/>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19" name="Google Shape;19;p4"/>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 name="Google Shape;20;p4"/>
          <p:cNvPicPr preferRelativeResize="0"/>
          <p:nvPr/>
        </p:nvPicPr>
        <p:blipFill rotWithShape="1">
          <a:blip r:embed="rId3">
            <a:alphaModFix/>
          </a:blip>
          <a:srcRect b="40483" l="9848" r="18682" t="0"/>
          <a:stretch/>
        </p:blipFill>
        <p:spPr>
          <a:xfrm flipH="1">
            <a:off x="-162452" y="3843300"/>
            <a:ext cx="9468902" cy="19713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 name="Shape 210"/>
        <p:cNvGrpSpPr/>
        <p:nvPr/>
      </p:nvGrpSpPr>
      <p:grpSpPr>
        <a:xfrm>
          <a:off x="0" y="0"/>
          <a:ext cx="0" cy="0"/>
          <a:chOff x="0" y="0"/>
          <a:chExt cx="0" cy="0"/>
        </a:xfrm>
      </p:grpSpPr>
      <p:sp>
        <p:nvSpPr>
          <p:cNvPr id="211" name="Google Shape;211;p32"/>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2" name="Google Shape;212;p32"/>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sp>
        <p:nvSpPr>
          <p:cNvPr id="214" name="Google Shape;214;p33"/>
          <p:cNvSpPr/>
          <p:nvPr>
            <p:ph idx="2" type="pic"/>
          </p:nvPr>
        </p:nvSpPr>
        <p:spPr>
          <a:xfrm>
            <a:off x="-6875" y="0"/>
            <a:ext cx="9144000" cy="5157300"/>
          </a:xfrm>
          <a:prstGeom prst="rect">
            <a:avLst/>
          </a:prstGeom>
          <a:noFill/>
          <a:ln>
            <a:noFill/>
          </a:ln>
        </p:spPr>
      </p:sp>
      <p:sp>
        <p:nvSpPr>
          <p:cNvPr id="215" name="Google Shape;215;p33"/>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6" name="Shape 216"/>
        <p:cNvGrpSpPr/>
        <p:nvPr/>
      </p:nvGrpSpPr>
      <p:grpSpPr>
        <a:xfrm>
          <a:off x="0" y="0"/>
          <a:ext cx="0" cy="0"/>
          <a:chOff x="0" y="0"/>
          <a:chExt cx="0" cy="0"/>
        </a:xfrm>
      </p:grpSpPr>
      <p:sp>
        <p:nvSpPr>
          <p:cNvPr id="217" name="Google Shape;217;p34"/>
          <p:cNvSpPr txBox="1"/>
          <p:nvPr>
            <p:ph hasCustomPrompt="1" type="title"/>
          </p:nvPr>
        </p:nvSpPr>
        <p:spPr>
          <a:xfrm>
            <a:off x="1284000" y="1404775"/>
            <a:ext cx="6576000" cy="15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7200">
                <a:solidFill>
                  <a:schemeClr val="l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18" name="Google Shape;218;p34"/>
          <p:cNvSpPr txBox="1"/>
          <p:nvPr>
            <p:ph idx="1" type="subTitle"/>
          </p:nvPr>
        </p:nvSpPr>
        <p:spPr>
          <a:xfrm>
            <a:off x="1284000" y="2992025"/>
            <a:ext cx="6576000" cy="566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34"/>
          <p:cNvGrpSpPr/>
          <p:nvPr/>
        </p:nvGrpSpPr>
        <p:grpSpPr>
          <a:xfrm>
            <a:off x="5539826" y="-1961399"/>
            <a:ext cx="3290025" cy="3290025"/>
            <a:chOff x="-1772774" y="1444901"/>
            <a:chExt cx="3290025" cy="3290025"/>
          </a:xfrm>
        </p:grpSpPr>
        <p:pic>
          <p:nvPicPr>
            <p:cNvPr id="220" name="Google Shape;220;p34"/>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221" name="Google Shape;221;p34"/>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4"/>
          <p:cNvGrpSpPr/>
          <p:nvPr/>
        </p:nvGrpSpPr>
        <p:grpSpPr>
          <a:xfrm>
            <a:off x="-230950" y="4196800"/>
            <a:ext cx="1971348" cy="1971348"/>
            <a:chOff x="8003825" y="1586075"/>
            <a:chExt cx="1971348" cy="1971348"/>
          </a:xfrm>
        </p:grpSpPr>
        <p:pic>
          <p:nvPicPr>
            <p:cNvPr id="223" name="Google Shape;223;p34"/>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224" name="Google Shape;224;p34"/>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6" name="Shape 226"/>
        <p:cNvGrpSpPr/>
        <p:nvPr/>
      </p:nvGrpSpPr>
      <p:grpSpPr>
        <a:xfrm>
          <a:off x="0" y="0"/>
          <a:ext cx="0" cy="0"/>
          <a:chOff x="0" y="0"/>
          <a:chExt cx="0" cy="0"/>
        </a:xfrm>
      </p:grpSpPr>
      <p:sp>
        <p:nvSpPr>
          <p:cNvPr id="227" name="Google Shape;22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36"/>
          <p:cNvSpPr txBox="1"/>
          <p:nvPr>
            <p:ph hasCustomPrompt="1" idx="2" type="title"/>
          </p:nvPr>
        </p:nvSpPr>
        <p:spPr>
          <a:xfrm>
            <a:off x="6510150" y="317103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36"/>
          <p:cNvSpPr txBox="1"/>
          <p:nvPr>
            <p:ph hasCustomPrompt="1" idx="3" type="title"/>
          </p:nvPr>
        </p:nvSpPr>
        <p:spPr>
          <a:xfrm>
            <a:off x="18991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36"/>
          <p:cNvSpPr txBox="1"/>
          <p:nvPr>
            <p:ph hasCustomPrompt="1" idx="4" type="title"/>
          </p:nvPr>
        </p:nvSpPr>
        <p:spPr>
          <a:xfrm>
            <a:off x="42046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36"/>
          <p:cNvSpPr txBox="1"/>
          <p:nvPr>
            <p:ph hasCustomPrompt="1" idx="5" type="title"/>
          </p:nvPr>
        </p:nvSpPr>
        <p:spPr>
          <a:xfrm>
            <a:off x="42046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36"/>
          <p:cNvSpPr txBox="1"/>
          <p:nvPr>
            <p:ph hasCustomPrompt="1" idx="6" type="title"/>
          </p:nvPr>
        </p:nvSpPr>
        <p:spPr>
          <a:xfrm>
            <a:off x="65101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36"/>
          <p:cNvSpPr txBox="1"/>
          <p:nvPr>
            <p:ph hasCustomPrompt="1" idx="7" type="title"/>
          </p:nvPr>
        </p:nvSpPr>
        <p:spPr>
          <a:xfrm>
            <a:off x="6510175" y="31710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36"/>
          <p:cNvSpPr txBox="1"/>
          <p:nvPr>
            <p:ph idx="1" type="subTitle"/>
          </p:nvPr>
        </p:nvSpPr>
        <p:spPr>
          <a:xfrm>
            <a:off x="11137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5" name="Google Shape;235;p36"/>
          <p:cNvSpPr txBox="1"/>
          <p:nvPr>
            <p:ph idx="8" type="subTitle"/>
          </p:nvPr>
        </p:nvSpPr>
        <p:spPr>
          <a:xfrm>
            <a:off x="34192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6" name="Google Shape;236;p36"/>
          <p:cNvSpPr txBox="1"/>
          <p:nvPr>
            <p:ph idx="9" type="subTitle"/>
          </p:nvPr>
        </p:nvSpPr>
        <p:spPr>
          <a:xfrm>
            <a:off x="5724775" y="223192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7" name="Google Shape;237;p36"/>
          <p:cNvSpPr txBox="1"/>
          <p:nvPr>
            <p:ph idx="13" type="subTitle"/>
          </p:nvPr>
        </p:nvSpPr>
        <p:spPr>
          <a:xfrm>
            <a:off x="11137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36"/>
          <p:cNvSpPr txBox="1"/>
          <p:nvPr>
            <p:ph idx="14" type="subTitle"/>
          </p:nvPr>
        </p:nvSpPr>
        <p:spPr>
          <a:xfrm>
            <a:off x="34192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36"/>
          <p:cNvSpPr txBox="1"/>
          <p:nvPr>
            <p:ph idx="15" type="subTitle"/>
          </p:nvPr>
        </p:nvSpPr>
        <p:spPr>
          <a:xfrm>
            <a:off x="5724775" y="39221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0" name="Google Shape;240;p36"/>
          <p:cNvSpPr txBox="1"/>
          <p:nvPr>
            <p:ph hasCustomPrompt="1" idx="16" type="title"/>
          </p:nvPr>
        </p:nvSpPr>
        <p:spPr>
          <a:xfrm>
            <a:off x="18991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41" name="Google Shape;241;p36"/>
          <p:cNvGrpSpPr/>
          <p:nvPr/>
        </p:nvGrpSpPr>
        <p:grpSpPr>
          <a:xfrm>
            <a:off x="7877776" y="1318476"/>
            <a:ext cx="3290025" cy="3290025"/>
            <a:chOff x="-1772774" y="1444901"/>
            <a:chExt cx="3290025" cy="3290025"/>
          </a:xfrm>
        </p:grpSpPr>
        <p:pic>
          <p:nvPicPr>
            <p:cNvPr id="242" name="Google Shape;242;p36"/>
            <p:cNvPicPr preferRelativeResize="0"/>
            <p:nvPr/>
          </p:nvPicPr>
          <p:blipFill>
            <a:blip r:embed="rId2">
              <a:alphaModFix amt="23000"/>
            </a:blip>
            <a:stretch>
              <a:fillRect/>
            </a:stretch>
          </p:blipFill>
          <p:spPr>
            <a:xfrm>
              <a:off x="-1772774" y="1444901"/>
              <a:ext cx="3290025" cy="3290025"/>
            </a:xfrm>
            <a:prstGeom prst="rect">
              <a:avLst/>
            </a:prstGeom>
            <a:noFill/>
            <a:ln>
              <a:noFill/>
            </a:ln>
          </p:spPr>
        </p:pic>
        <p:sp>
          <p:nvSpPr>
            <p:cNvPr id="243" name="Google Shape;243;p36"/>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 name="Google Shape;244;p36"/>
          <p:cNvPicPr preferRelativeResize="0"/>
          <p:nvPr/>
        </p:nvPicPr>
        <p:blipFill>
          <a:blip r:embed="rId3">
            <a:alphaModFix/>
          </a:blip>
          <a:stretch>
            <a:fillRect/>
          </a:stretch>
        </p:blipFill>
        <p:spPr>
          <a:xfrm rot="3513263">
            <a:off x="-4677997" y="1882523"/>
            <a:ext cx="9144000" cy="2286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5" name="Shape 245"/>
        <p:cNvGrpSpPr/>
        <p:nvPr/>
      </p:nvGrpSpPr>
      <p:grpSpPr>
        <a:xfrm>
          <a:off x="0" y="0"/>
          <a:ext cx="0" cy="0"/>
          <a:chOff x="0" y="0"/>
          <a:chExt cx="0" cy="0"/>
        </a:xfrm>
      </p:grpSpPr>
      <p:sp>
        <p:nvSpPr>
          <p:cNvPr id="246" name="Google Shape;2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7" name="Google Shape;247;p37"/>
          <p:cNvPicPr preferRelativeResize="0"/>
          <p:nvPr/>
        </p:nvPicPr>
        <p:blipFill rotWithShape="1">
          <a:blip r:embed="rId2">
            <a:alphaModFix/>
          </a:blip>
          <a:srcRect b="40483" l="39769" r="34644" t="0"/>
          <a:stretch/>
        </p:blipFill>
        <p:spPr>
          <a:xfrm flipH="1">
            <a:off x="5924550" y="4125775"/>
            <a:ext cx="3389875" cy="1971350"/>
          </a:xfrm>
          <a:prstGeom prst="rect">
            <a:avLst/>
          </a:prstGeom>
          <a:noFill/>
          <a:ln>
            <a:noFill/>
          </a:ln>
        </p:spPr>
      </p:pic>
      <p:grpSp>
        <p:nvGrpSpPr>
          <p:cNvPr id="248" name="Google Shape;248;p37"/>
          <p:cNvGrpSpPr/>
          <p:nvPr/>
        </p:nvGrpSpPr>
        <p:grpSpPr>
          <a:xfrm>
            <a:off x="-1251350" y="1039212"/>
            <a:ext cx="1971348" cy="1971348"/>
            <a:chOff x="8003825" y="1586075"/>
            <a:chExt cx="1971348" cy="1971348"/>
          </a:xfrm>
        </p:grpSpPr>
        <p:pic>
          <p:nvPicPr>
            <p:cNvPr id="249" name="Google Shape;249;p37"/>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250" name="Google Shape;250;p37"/>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51" name="Shape 251"/>
        <p:cNvGrpSpPr/>
        <p:nvPr/>
      </p:nvGrpSpPr>
      <p:grpSpPr>
        <a:xfrm>
          <a:off x="0" y="0"/>
          <a:ext cx="0" cy="0"/>
          <a:chOff x="0" y="0"/>
          <a:chExt cx="0" cy="0"/>
        </a:xfrm>
      </p:grpSpPr>
      <p:sp>
        <p:nvSpPr>
          <p:cNvPr id="252" name="Google Shape;25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3" name="Google Shape;253;p38"/>
          <p:cNvPicPr preferRelativeResize="0"/>
          <p:nvPr/>
        </p:nvPicPr>
        <p:blipFill rotWithShape="1">
          <a:blip r:embed="rId2">
            <a:alphaModFix/>
          </a:blip>
          <a:srcRect b="45946" l="-1866" r="51690" t="-5463"/>
          <a:stretch/>
        </p:blipFill>
        <p:spPr>
          <a:xfrm flipH="1">
            <a:off x="-229648" y="3929025"/>
            <a:ext cx="6647373" cy="19713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4" name="Shape 254"/>
        <p:cNvGrpSpPr/>
        <p:nvPr/>
      </p:nvGrpSpPr>
      <p:grpSpPr>
        <a:xfrm>
          <a:off x="0" y="0"/>
          <a:ext cx="0" cy="0"/>
          <a:chOff x="0" y="0"/>
          <a:chExt cx="0" cy="0"/>
        </a:xfrm>
      </p:grpSpPr>
      <p:sp>
        <p:nvSpPr>
          <p:cNvPr id="255" name="Google Shape;255;p39"/>
          <p:cNvSpPr txBox="1"/>
          <p:nvPr>
            <p:ph hasCustomPrompt="1" type="title"/>
          </p:nvPr>
        </p:nvSpPr>
        <p:spPr>
          <a:xfrm>
            <a:off x="2825688" y="1985538"/>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6" name="Google Shape;256;p39"/>
          <p:cNvSpPr txBox="1"/>
          <p:nvPr>
            <p:ph idx="1" type="subTitle"/>
          </p:nvPr>
        </p:nvSpPr>
        <p:spPr>
          <a:xfrm>
            <a:off x="2825700" y="2754437"/>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57" name="Google Shape;257;p39"/>
          <p:cNvSpPr txBox="1"/>
          <p:nvPr>
            <p:ph hasCustomPrompt="1" idx="2" type="title"/>
          </p:nvPr>
        </p:nvSpPr>
        <p:spPr>
          <a:xfrm>
            <a:off x="2825700" y="534989"/>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8" name="Google Shape;258;p39"/>
          <p:cNvSpPr txBox="1"/>
          <p:nvPr>
            <p:ph idx="3" type="subTitle"/>
          </p:nvPr>
        </p:nvSpPr>
        <p:spPr>
          <a:xfrm>
            <a:off x="2825700" y="1303875"/>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59" name="Google Shape;259;p39"/>
          <p:cNvSpPr txBox="1"/>
          <p:nvPr>
            <p:ph hasCustomPrompt="1" idx="4" type="title"/>
          </p:nvPr>
        </p:nvSpPr>
        <p:spPr>
          <a:xfrm>
            <a:off x="2825688" y="3436100"/>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39"/>
          <p:cNvSpPr txBox="1"/>
          <p:nvPr>
            <p:ph idx="5" type="subTitle"/>
          </p:nvPr>
        </p:nvSpPr>
        <p:spPr>
          <a:xfrm>
            <a:off x="2825700" y="4204999"/>
            <a:ext cx="3492600" cy="4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61" name="Google Shape;261;p39"/>
          <p:cNvPicPr preferRelativeResize="0"/>
          <p:nvPr/>
        </p:nvPicPr>
        <p:blipFill rotWithShape="1">
          <a:blip r:embed="rId2">
            <a:alphaModFix/>
          </a:blip>
          <a:srcRect b="0" l="17358" r="17312" t="7544"/>
          <a:stretch/>
        </p:blipFill>
        <p:spPr>
          <a:xfrm rot="-6915667">
            <a:off x="5870091" y="934620"/>
            <a:ext cx="5973593" cy="2113485"/>
          </a:xfrm>
          <a:prstGeom prst="rect">
            <a:avLst/>
          </a:prstGeom>
          <a:noFill/>
          <a:ln>
            <a:noFill/>
          </a:ln>
        </p:spPr>
      </p:pic>
      <p:pic>
        <p:nvPicPr>
          <p:cNvPr id="262" name="Google Shape;262;p39"/>
          <p:cNvPicPr preferRelativeResize="0"/>
          <p:nvPr/>
        </p:nvPicPr>
        <p:blipFill rotWithShape="1">
          <a:blip r:embed="rId2">
            <a:alphaModFix/>
          </a:blip>
          <a:srcRect b="40620" l="31941" r="40839" t="-136"/>
          <a:stretch/>
        </p:blipFill>
        <p:spPr>
          <a:xfrm flipH="1" rot="2700000">
            <a:off x="-1452899" y="3562809"/>
            <a:ext cx="3606122" cy="197135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263" name="Shape 263"/>
        <p:cNvGrpSpPr/>
        <p:nvPr/>
      </p:nvGrpSpPr>
      <p:grpSpPr>
        <a:xfrm>
          <a:off x="0" y="0"/>
          <a:ext cx="0" cy="0"/>
          <a:chOff x="0" y="0"/>
          <a:chExt cx="0" cy="0"/>
        </a:xfrm>
      </p:grpSpPr>
      <p:sp>
        <p:nvSpPr>
          <p:cNvPr id="264" name="Google Shape;26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40"/>
          <p:cNvSpPr txBox="1"/>
          <p:nvPr>
            <p:ph idx="1" type="subTitle"/>
          </p:nvPr>
        </p:nvSpPr>
        <p:spPr>
          <a:xfrm>
            <a:off x="1162481" y="3626450"/>
            <a:ext cx="3174300" cy="46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0000"/>
              </a:buClr>
              <a:buSzPts val="2400"/>
              <a:buFont typeface="Bebas Neue"/>
              <a:buNone/>
              <a:defRPr b="1" sz="1800">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66" name="Google Shape;266;p40"/>
          <p:cNvSpPr txBox="1"/>
          <p:nvPr>
            <p:ph idx="2" type="subTitle"/>
          </p:nvPr>
        </p:nvSpPr>
        <p:spPr>
          <a:xfrm>
            <a:off x="4875311" y="3626450"/>
            <a:ext cx="3178200" cy="46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0000"/>
              </a:buClr>
              <a:buSzPts val="2400"/>
              <a:buFont typeface="Bebas Neue"/>
              <a:buNone/>
              <a:defRPr b="1" sz="1800">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67" name="Google Shape;267;p40"/>
          <p:cNvSpPr txBox="1"/>
          <p:nvPr>
            <p:ph idx="3" type="subTitle"/>
          </p:nvPr>
        </p:nvSpPr>
        <p:spPr>
          <a:xfrm>
            <a:off x="1160558" y="3115075"/>
            <a:ext cx="3178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8" name="Google Shape;268;p40"/>
          <p:cNvSpPr txBox="1"/>
          <p:nvPr>
            <p:ph idx="4" type="subTitle"/>
          </p:nvPr>
        </p:nvSpPr>
        <p:spPr>
          <a:xfrm>
            <a:off x="4873350" y="3115150"/>
            <a:ext cx="3182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69" name="Google Shape;269;p40"/>
          <p:cNvPicPr preferRelativeResize="0"/>
          <p:nvPr/>
        </p:nvPicPr>
        <p:blipFill rotWithShape="1">
          <a:blip r:embed="rId2">
            <a:alphaModFix/>
          </a:blip>
          <a:srcRect b="40483" l="9848" r="18682" t="0"/>
          <a:stretch/>
        </p:blipFill>
        <p:spPr>
          <a:xfrm flipH="1">
            <a:off x="1441648" y="4092650"/>
            <a:ext cx="9468902" cy="1971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70" name="Shape 270"/>
        <p:cNvGrpSpPr/>
        <p:nvPr/>
      </p:nvGrpSpPr>
      <p:grpSpPr>
        <a:xfrm>
          <a:off x="0" y="0"/>
          <a:ext cx="0" cy="0"/>
          <a:chOff x="0" y="0"/>
          <a:chExt cx="0" cy="0"/>
        </a:xfrm>
      </p:grpSpPr>
      <p:sp>
        <p:nvSpPr>
          <p:cNvPr id="271" name="Google Shape;27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41"/>
          <p:cNvSpPr txBox="1"/>
          <p:nvPr>
            <p:ph idx="1" type="subTitle"/>
          </p:nvPr>
        </p:nvSpPr>
        <p:spPr>
          <a:xfrm>
            <a:off x="937625"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3" name="Google Shape;273;p41"/>
          <p:cNvSpPr txBox="1"/>
          <p:nvPr>
            <p:ph idx="2" type="subTitle"/>
          </p:nvPr>
        </p:nvSpPr>
        <p:spPr>
          <a:xfrm>
            <a:off x="3484347"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4" name="Google Shape;274;p41"/>
          <p:cNvSpPr txBox="1"/>
          <p:nvPr>
            <p:ph idx="3" type="subTitle"/>
          </p:nvPr>
        </p:nvSpPr>
        <p:spPr>
          <a:xfrm>
            <a:off x="6031075" y="2963624"/>
            <a:ext cx="21753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5" name="Google Shape;275;p41"/>
          <p:cNvSpPr txBox="1"/>
          <p:nvPr>
            <p:ph idx="4" type="subTitle"/>
          </p:nvPr>
        </p:nvSpPr>
        <p:spPr>
          <a:xfrm>
            <a:off x="937625"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6" name="Google Shape;276;p41"/>
          <p:cNvSpPr txBox="1"/>
          <p:nvPr>
            <p:ph idx="5" type="subTitle"/>
          </p:nvPr>
        </p:nvSpPr>
        <p:spPr>
          <a:xfrm>
            <a:off x="3484350"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7" name="Google Shape;277;p41"/>
          <p:cNvSpPr txBox="1"/>
          <p:nvPr>
            <p:ph idx="6" type="subTitle"/>
          </p:nvPr>
        </p:nvSpPr>
        <p:spPr>
          <a:xfrm>
            <a:off x="6031075" y="2461951"/>
            <a:ext cx="2175300" cy="49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78" name="Google Shape;278;p41"/>
          <p:cNvPicPr preferRelativeResize="0"/>
          <p:nvPr/>
        </p:nvPicPr>
        <p:blipFill rotWithShape="1">
          <a:blip r:embed="rId2">
            <a:alphaModFix/>
          </a:blip>
          <a:srcRect b="39411" l="-593" r="29123" t="1071"/>
          <a:stretch/>
        </p:blipFill>
        <p:spPr>
          <a:xfrm>
            <a:off x="1423098" y="3885225"/>
            <a:ext cx="9468902" cy="1971350"/>
          </a:xfrm>
          <a:prstGeom prst="rect">
            <a:avLst/>
          </a:prstGeom>
          <a:noFill/>
          <a:ln>
            <a:noFill/>
          </a:ln>
        </p:spPr>
      </p:pic>
      <p:grpSp>
        <p:nvGrpSpPr>
          <p:cNvPr id="279" name="Google Shape;279;p41"/>
          <p:cNvGrpSpPr/>
          <p:nvPr/>
        </p:nvGrpSpPr>
        <p:grpSpPr>
          <a:xfrm>
            <a:off x="-1088225" y="943125"/>
            <a:ext cx="1971348" cy="1971348"/>
            <a:chOff x="8003825" y="1586075"/>
            <a:chExt cx="1971348" cy="1971348"/>
          </a:xfrm>
        </p:grpSpPr>
        <p:pic>
          <p:nvPicPr>
            <p:cNvPr id="280" name="Google Shape;280;p41"/>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281" name="Google Shape;281;p41"/>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1" type="subTitle"/>
          </p:nvPr>
        </p:nvSpPr>
        <p:spPr>
          <a:xfrm>
            <a:off x="4756712" y="2870525"/>
            <a:ext cx="3519600" cy="11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867688" y="2870525"/>
            <a:ext cx="3519600" cy="11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867688" y="2461950"/>
            <a:ext cx="3519600" cy="49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txBox="1"/>
          <p:nvPr>
            <p:ph idx="4" type="subTitle"/>
          </p:nvPr>
        </p:nvSpPr>
        <p:spPr>
          <a:xfrm>
            <a:off x="4756713" y="2461950"/>
            <a:ext cx="3519600" cy="49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7" name="Google Shape;27;p5"/>
          <p:cNvGrpSpPr/>
          <p:nvPr/>
        </p:nvGrpSpPr>
        <p:grpSpPr>
          <a:xfrm>
            <a:off x="8010325" y="4144850"/>
            <a:ext cx="1971348" cy="1971348"/>
            <a:chOff x="8003825" y="1586075"/>
            <a:chExt cx="1971348" cy="1971348"/>
          </a:xfrm>
        </p:grpSpPr>
        <p:pic>
          <p:nvPicPr>
            <p:cNvPr id="28" name="Google Shape;28;p5"/>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29" name="Google Shape;29;p5"/>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 name="Google Shape;30;p5"/>
          <p:cNvPicPr preferRelativeResize="0"/>
          <p:nvPr/>
        </p:nvPicPr>
        <p:blipFill rotWithShape="1">
          <a:blip r:embed="rId3">
            <a:alphaModFix/>
          </a:blip>
          <a:srcRect b="40483" l="-282" r="33046" t="0"/>
          <a:stretch/>
        </p:blipFill>
        <p:spPr>
          <a:xfrm flipH="1" rot="271014">
            <a:off x="-263986" y="3931871"/>
            <a:ext cx="8907794" cy="197135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82" name="Shape 282"/>
        <p:cNvGrpSpPr/>
        <p:nvPr/>
      </p:nvGrpSpPr>
      <p:grpSpPr>
        <a:xfrm>
          <a:off x="0" y="0"/>
          <a:ext cx="0" cy="0"/>
          <a:chOff x="0" y="0"/>
          <a:chExt cx="0" cy="0"/>
        </a:xfrm>
      </p:grpSpPr>
      <p:sp>
        <p:nvSpPr>
          <p:cNvPr id="283" name="Google Shape;28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4" name="Google Shape;284;p42"/>
          <p:cNvSpPr txBox="1"/>
          <p:nvPr>
            <p:ph idx="1" type="subTitle"/>
          </p:nvPr>
        </p:nvSpPr>
        <p:spPr>
          <a:xfrm>
            <a:off x="1905925" y="1437222"/>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42"/>
          <p:cNvSpPr txBox="1"/>
          <p:nvPr>
            <p:ph idx="2" type="subTitle"/>
          </p:nvPr>
        </p:nvSpPr>
        <p:spPr>
          <a:xfrm>
            <a:off x="1905913" y="1767863"/>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42"/>
          <p:cNvSpPr txBox="1"/>
          <p:nvPr>
            <p:ph idx="3" type="subTitle"/>
          </p:nvPr>
        </p:nvSpPr>
        <p:spPr>
          <a:xfrm>
            <a:off x="5613288" y="1767863"/>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42"/>
          <p:cNvSpPr txBox="1"/>
          <p:nvPr>
            <p:ph idx="4" type="subTitle"/>
          </p:nvPr>
        </p:nvSpPr>
        <p:spPr>
          <a:xfrm>
            <a:off x="1905913" y="3556100"/>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42"/>
          <p:cNvSpPr txBox="1"/>
          <p:nvPr>
            <p:ph idx="5" type="subTitle"/>
          </p:nvPr>
        </p:nvSpPr>
        <p:spPr>
          <a:xfrm>
            <a:off x="5613288" y="3556100"/>
            <a:ext cx="2349900" cy="88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9" name="Google Shape;289;p42"/>
          <p:cNvSpPr txBox="1"/>
          <p:nvPr>
            <p:ph idx="6" type="subTitle"/>
          </p:nvPr>
        </p:nvSpPr>
        <p:spPr>
          <a:xfrm>
            <a:off x="1905925" y="3225335"/>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0" name="Google Shape;290;p42"/>
          <p:cNvSpPr txBox="1"/>
          <p:nvPr>
            <p:ph idx="7" type="subTitle"/>
          </p:nvPr>
        </p:nvSpPr>
        <p:spPr>
          <a:xfrm>
            <a:off x="5613300" y="1437222"/>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1" name="Google Shape;291;p42"/>
          <p:cNvSpPr txBox="1"/>
          <p:nvPr>
            <p:ph idx="8" type="subTitle"/>
          </p:nvPr>
        </p:nvSpPr>
        <p:spPr>
          <a:xfrm>
            <a:off x="5613300" y="3225335"/>
            <a:ext cx="2349900" cy="418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92" name="Google Shape;292;p42"/>
          <p:cNvPicPr preferRelativeResize="0"/>
          <p:nvPr/>
        </p:nvPicPr>
        <p:blipFill rotWithShape="1">
          <a:blip r:embed="rId2">
            <a:alphaModFix/>
          </a:blip>
          <a:srcRect b="40483" l="9848" r="18682" t="0"/>
          <a:stretch/>
        </p:blipFill>
        <p:spPr>
          <a:xfrm flipH="1" rot="-5230112">
            <a:off x="4279672" y="2448899"/>
            <a:ext cx="9468901" cy="1971350"/>
          </a:xfrm>
          <a:prstGeom prst="rect">
            <a:avLst/>
          </a:prstGeom>
          <a:noFill/>
          <a:ln>
            <a:noFill/>
          </a:ln>
        </p:spPr>
      </p:pic>
      <p:pic>
        <p:nvPicPr>
          <p:cNvPr id="293" name="Google Shape;293;p42"/>
          <p:cNvPicPr preferRelativeResize="0"/>
          <p:nvPr/>
        </p:nvPicPr>
        <p:blipFill>
          <a:blip r:embed="rId2">
            <a:alphaModFix/>
          </a:blip>
          <a:stretch>
            <a:fillRect/>
          </a:stretch>
        </p:blipFill>
        <p:spPr>
          <a:xfrm rot="5094767">
            <a:off x="-4650251" y="1598850"/>
            <a:ext cx="9144003" cy="22860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94" name="Shape 294"/>
        <p:cNvGrpSpPr/>
        <p:nvPr/>
      </p:nvGrpSpPr>
      <p:grpSpPr>
        <a:xfrm>
          <a:off x="0" y="0"/>
          <a:ext cx="0" cy="0"/>
          <a:chOff x="0" y="0"/>
          <a:chExt cx="0" cy="0"/>
        </a:xfrm>
      </p:grpSpPr>
      <p:sp>
        <p:nvSpPr>
          <p:cNvPr id="295" name="Google Shape;29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43"/>
          <p:cNvSpPr txBox="1"/>
          <p:nvPr>
            <p:ph idx="1" type="subTitle"/>
          </p:nvPr>
        </p:nvSpPr>
        <p:spPr>
          <a:xfrm>
            <a:off x="1142138"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7" name="Google Shape;297;p43"/>
          <p:cNvSpPr txBox="1"/>
          <p:nvPr>
            <p:ph idx="2" type="subTitle"/>
          </p:nvPr>
        </p:nvSpPr>
        <p:spPr>
          <a:xfrm>
            <a:off x="3580951"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8" name="Google Shape;298;p43"/>
          <p:cNvSpPr txBox="1"/>
          <p:nvPr>
            <p:ph idx="3" type="subTitle"/>
          </p:nvPr>
        </p:nvSpPr>
        <p:spPr>
          <a:xfrm>
            <a:off x="1142138"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9" name="Google Shape;299;p43"/>
          <p:cNvSpPr txBox="1"/>
          <p:nvPr>
            <p:ph idx="4" type="subTitle"/>
          </p:nvPr>
        </p:nvSpPr>
        <p:spPr>
          <a:xfrm>
            <a:off x="3580951"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0" name="Google Shape;300;p43"/>
          <p:cNvSpPr txBox="1"/>
          <p:nvPr>
            <p:ph idx="5" type="subTitle"/>
          </p:nvPr>
        </p:nvSpPr>
        <p:spPr>
          <a:xfrm>
            <a:off x="6015862" y="2186129"/>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1" name="Google Shape;301;p43"/>
          <p:cNvSpPr txBox="1"/>
          <p:nvPr>
            <p:ph idx="6" type="subTitle"/>
          </p:nvPr>
        </p:nvSpPr>
        <p:spPr>
          <a:xfrm>
            <a:off x="6015862" y="3921200"/>
            <a:ext cx="1986000" cy="6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2" name="Google Shape;302;p43"/>
          <p:cNvSpPr txBox="1"/>
          <p:nvPr>
            <p:ph idx="7" type="subTitle"/>
          </p:nvPr>
        </p:nvSpPr>
        <p:spPr>
          <a:xfrm>
            <a:off x="1146038"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3" name="Google Shape;303;p43"/>
          <p:cNvSpPr txBox="1"/>
          <p:nvPr>
            <p:ph idx="8" type="subTitle"/>
          </p:nvPr>
        </p:nvSpPr>
        <p:spPr>
          <a:xfrm>
            <a:off x="3584852"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4" name="Google Shape;304;p43"/>
          <p:cNvSpPr txBox="1"/>
          <p:nvPr>
            <p:ph idx="9" type="subTitle"/>
          </p:nvPr>
        </p:nvSpPr>
        <p:spPr>
          <a:xfrm>
            <a:off x="6019757" y="189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5" name="Google Shape;305;p43"/>
          <p:cNvSpPr txBox="1"/>
          <p:nvPr>
            <p:ph idx="13" type="subTitle"/>
          </p:nvPr>
        </p:nvSpPr>
        <p:spPr>
          <a:xfrm>
            <a:off x="1146038"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 name="Google Shape;306;p43"/>
          <p:cNvSpPr txBox="1"/>
          <p:nvPr>
            <p:ph idx="14" type="subTitle"/>
          </p:nvPr>
        </p:nvSpPr>
        <p:spPr>
          <a:xfrm>
            <a:off x="3584852"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 name="Google Shape;307;p43"/>
          <p:cNvSpPr txBox="1"/>
          <p:nvPr>
            <p:ph idx="15" type="subTitle"/>
          </p:nvPr>
        </p:nvSpPr>
        <p:spPr>
          <a:xfrm>
            <a:off x="6019757" y="36285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8" name="Google Shape;308;p43"/>
          <p:cNvGrpSpPr/>
          <p:nvPr/>
        </p:nvGrpSpPr>
        <p:grpSpPr>
          <a:xfrm>
            <a:off x="-1360975" y="2371875"/>
            <a:ext cx="1971348" cy="1971348"/>
            <a:chOff x="8003825" y="1586075"/>
            <a:chExt cx="1971348" cy="1971348"/>
          </a:xfrm>
        </p:grpSpPr>
        <p:pic>
          <p:nvPicPr>
            <p:cNvPr id="309" name="Google Shape;309;p43"/>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310" name="Google Shape;310;p43"/>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1" name="Google Shape;311;p43"/>
          <p:cNvPicPr preferRelativeResize="0"/>
          <p:nvPr/>
        </p:nvPicPr>
        <p:blipFill rotWithShape="1">
          <a:blip r:embed="rId3">
            <a:alphaModFix/>
          </a:blip>
          <a:srcRect b="0" l="62674" r="0" t="0"/>
          <a:stretch/>
        </p:blipFill>
        <p:spPr>
          <a:xfrm flipH="1" rot="-4029220">
            <a:off x="5329272" y="2794928"/>
            <a:ext cx="6168605" cy="413154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2" name="Shape 312"/>
        <p:cNvGrpSpPr/>
        <p:nvPr/>
      </p:nvGrpSpPr>
      <p:grpSpPr>
        <a:xfrm>
          <a:off x="0" y="0"/>
          <a:ext cx="0" cy="0"/>
          <a:chOff x="0" y="0"/>
          <a:chExt cx="0" cy="0"/>
        </a:xfrm>
      </p:grpSpPr>
      <p:sp>
        <p:nvSpPr>
          <p:cNvPr id="313" name="Google Shape;313;p44"/>
          <p:cNvSpPr txBox="1"/>
          <p:nvPr>
            <p:ph type="ctrTitle"/>
          </p:nvPr>
        </p:nvSpPr>
        <p:spPr>
          <a:xfrm>
            <a:off x="2815200" y="720000"/>
            <a:ext cx="3513600" cy="89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4" name="Google Shape;314;p44"/>
          <p:cNvSpPr txBox="1"/>
          <p:nvPr>
            <p:ph idx="1" type="subTitle"/>
          </p:nvPr>
        </p:nvSpPr>
        <p:spPr>
          <a:xfrm>
            <a:off x="2815225" y="1707475"/>
            <a:ext cx="35136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5" name="Google Shape;315;p44"/>
          <p:cNvSpPr txBox="1"/>
          <p:nvPr/>
        </p:nvSpPr>
        <p:spPr>
          <a:xfrm>
            <a:off x="2471250" y="3496925"/>
            <a:ext cx="42015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u="sng">
                <a:solidFill>
                  <a:schemeClr val="dk1"/>
                </a:solidFill>
                <a:latin typeface="Lato"/>
                <a:ea typeface="Lato"/>
                <a:cs typeface="Lato"/>
                <a:sym typeface="Lato"/>
                <a:hlinkClick r:id="rId2">
                  <a:extLst>
                    <a:ext uri="{A12FA001-AC4F-418D-AE19-62706E023703}">
                      <ahyp:hlinkClr val="tx"/>
                    </a:ext>
                  </a:extLst>
                </a:hlinkClick>
              </a:rPr>
              <a:t>Slidesgo</a:t>
            </a:r>
            <a:r>
              <a:rPr b="1" lang="en" sz="1000" u="sng">
                <a:solidFill>
                  <a:schemeClr val="dk1"/>
                </a:solidFill>
                <a:latin typeface="Lato"/>
                <a:ea typeface="Lato"/>
                <a:cs typeface="Lato"/>
                <a:sym typeface="Lato"/>
              </a:rPr>
              <a:t>,</a:t>
            </a:r>
            <a:r>
              <a:rPr b="1" lang="en" sz="1000">
                <a:solidFill>
                  <a:schemeClr val="dk1"/>
                </a:solidFill>
                <a:latin typeface="Lato"/>
                <a:ea typeface="Lato"/>
                <a:cs typeface="Lato"/>
                <a:sym typeface="Lato"/>
              </a:rPr>
              <a:t> </a:t>
            </a:r>
            <a:r>
              <a:rPr lang="en" sz="1000">
                <a:solidFill>
                  <a:schemeClr val="dk1"/>
                </a:solidFill>
                <a:latin typeface="Lato"/>
                <a:ea typeface="Lato"/>
                <a:cs typeface="Lato"/>
                <a:sym typeface="Lato"/>
              </a:rPr>
              <a:t>including icons by </a:t>
            </a:r>
            <a:r>
              <a:rPr b="1" lang="en" sz="1000" u="sng">
                <a:solidFill>
                  <a:schemeClr val="dk1"/>
                </a:solidFill>
                <a:latin typeface="Lato"/>
                <a:ea typeface="Lato"/>
                <a:cs typeface="Lato"/>
                <a:sym typeface="Lato"/>
                <a:hlinkClick r:id="rId3">
                  <a:extLst>
                    <a:ext uri="{A12FA001-AC4F-418D-AE19-62706E023703}">
                      <ahyp:hlinkClr val="tx"/>
                    </a:ext>
                  </a:extLst>
                </a:hlinkClick>
              </a:rPr>
              <a:t>Flaticon</a:t>
            </a:r>
            <a:r>
              <a:rPr b="1" lang="en" sz="1000">
                <a:solidFill>
                  <a:schemeClr val="dk1"/>
                </a:solidFill>
                <a:latin typeface="Lato"/>
                <a:ea typeface="Lato"/>
                <a:cs typeface="Lato"/>
                <a:sym typeface="Lato"/>
              </a:rPr>
              <a:t> </a:t>
            </a:r>
            <a:r>
              <a:rPr lang="en" sz="1000">
                <a:solidFill>
                  <a:schemeClr val="dk1"/>
                </a:solidFill>
                <a:latin typeface="Lato"/>
                <a:ea typeface="Lato"/>
                <a:cs typeface="Lato"/>
                <a:sym typeface="Lato"/>
              </a:rPr>
              <a:t>and infographics &amp; images by </a:t>
            </a:r>
            <a:r>
              <a:rPr b="1" lang="en" sz="1000" u="sng">
                <a:solidFill>
                  <a:schemeClr val="dk1"/>
                </a:solidFill>
                <a:latin typeface="Lato"/>
                <a:ea typeface="Lato"/>
                <a:cs typeface="Lato"/>
                <a:sym typeface="Lato"/>
                <a:hlinkClick r:id="rId4">
                  <a:extLst>
                    <a:ext uri="{A12FA001-AC4F-418D-AE19-62706E023703}">
                      <ahyp:hlinkClr val="tx"/>
                    </a:ext>
                  </a:extLst>
                </a:hlinkClick>
              </a:rPr>
              <a:t>Freepik</a:t>
            </a:r>
            <a:endParaRPr b="1" sz="1000" u="sng">
              <a:solidFill>
                <a:schemeClr val="dk1"/>
              </a:solidFill>
              <a:highlight>
                <a:srgbClr val="DFDEFC"/>
              </a:highlight>
              <a:latin typeface="Lato"/>
              <a:ea typeface="Lato"/>
              <a:cs typeface="Lato"/>
              <a:sym typeface="Lato"/>
            </a:endParaRPr>
          </a:p>
        </p:txBody>
      </p:sp>
      <p:grpSp>
        <p:nvGrpSpPr>
          <p:cNvPr id="316" name="Google Shape;316;p44"/>
          <p:cNvGrpSpPr/>
          <p:nvPr/>
        </p:nvGrpSpPr>
        <p:grpSpPr>
          <a:xfrm>
            <a:off x="7326813" y="1168676"/>
            <a:ext cx="3290025" cy="3290025"/>
            <a:chOff x="-1772774" y="1444901"/>
            <a:chExt cx="3290025" cy="3290025"/>
          </a:xfrm>
        </p:grpSpPr>
        <p:pic>
          <p:nvPicPr>
            <p:cNvPr id="317" name="Google Shape;317;p44"/>
            <p:cNvPicPr preferRelativeResize="0"/>
            <p:nvPr/>
          </p:nvPicPr>
          <p:blipFill>
            <a:blip r:embed="rId5">
              <a:alphaModFix amt="23000"/>
            </a:blip>
            <a:stretch>
              <a:fillRect/>
            </a:stretch>
          </p:blipFill>
          <p:spPr>
            <a:xfrm>
              <a:off x="-1772774" y="1444901"/>
              <a:ext cx="3290025" cy="3290025"/>
            </a:xfrm>
            <a:prstGeom prst="rect">
              <a:avLst/>
            </a:prstGeom>
            <a:noFill/>
            <a:ln>
              <a:noFill/>
            </a:ln>
          </p:spPr>
        </p:pic>
        <p:sp>
          <p:nvSpPr>
            <p:cNvPr id="318" name="Google Shape;318;p44"/>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9" name="Google Shape;319;p44"/>
          <p:cNvPicPr preferRelativeResize="0"/>
          <p:nvPr/>
        </p:nvPicPr>
        <p:blipFill>
          <a:blip r:embed="rId6">
            <a:alphaModFix/>
          </a:blip>
          <a:stretch>
            <a:fillRect/>
          </a:stretch>
        </p:blipFill>
        <p:spPr>
          <a:xfrm rot="3987215">
            <a:off x="-3487476" y="1482475"/>
            <a:ext cx="9144003" cy="228600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0" name="Shape 320"/>
        <p:cNvGrpSpPr/>
        <p:nvPr/>
      </p:nvGrpSpPr>
      <p:grpSpPr>
        <a:xfrm>
          <a:off x="0" y="0"/>
          <a:ext cx="0" cy="0"/>
          <a:chOff x="0" y="0"/>
          <a:chExt cx="0" cy="0"/>
        </a:xfrm>
      </p:grpSpPr>
      <p:pic>
        <p:nvPicPr>
          <p:cNvPr id="321" name="Google Shape;321;p45"/>
          <p:cNvPicPr preferRelativeResize="0"/>
          <p:nvPr/>
        </p:nvPicPr>
        <p:blipFill rotWithShape="1">
          <a:blip r:embed="rId2">
            <a:alphaModFix/>
          </a:blip>
          <a:srcRect b="27593" l="-593" r="29123" t="1070"/>
          <a:stretch/>
        </p:blipFill>
        <p:spPr>
          <a:xfrm rot="-650688">
            <a:off x="278828" y="3300707"/>
            <a:ext cx="9468894" cy="2362836"/>
          </a:xfrm>
          <a:prstGeom prst="rect">
            <a:avLst/>
          </a:prstGeom>
          <a:noFill/>
          <a:ln>
            <a:noFill/>
          </a:ln>
        </p:spPr>
      </p:pic>
      <p:grpSp>
        <p:nvGrpSpPr>
          <p:cNvPr id="322" name="Google Shape;322;p45"/>
          <p:cNvGrpSpPr/>
          <p:nvPr/>
        </p:nvGrpSpPr>
        <p:grpSpPr>
          <a:xfrm>
            <a:off x="311950" y="1878075"/>
            <a:ext cx="1971348" cy="1971348"/>
            <a:chOff x="8003825" y="1586075"/>
            <a:chExt cx="1971348" cy="1971348"/>
          </a:xfrm>
        </p:grpSpPr>
        <p:pic>
          <p:nvPicPr>
            <p:cNvPr id="323" name="Google Shape;323;p45"/>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324" name="Google Shape;324;p45"/>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45"/>
          <p:cNvGrpSpPr/>
          <p:nvPr/>
        </p:nvGrpSpPr>
        <p:grpSpPr>
          <a:xfrm>
            <a:off x="5882430" y="-1420824"/>
            <a:ext cx="3651332" cy="3651332"/>
            <a:chOff x="8003825" y="1586075"/>
            <a:chExt cx="1971348" cy="1971348"/>
          </a:xfrm>
        </p:grpSpPr>
        <p:pic>
          <p:nvPicPr>
            <p:cNvPr id="326" name="Google Shape;326;p45"/>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327" name="Google Shape;327;p45"/>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28" name="Shape 328"/>
        <p:cNvGrpSpPr/>
        <p:nvPr/>
      </p:nvGrpSpPr>
      <p:grpSpPr>
        <a:xfrm>
          <a:off x="0" y="0"/>
          <a:ext cx="0" cy="0"/>
          <a:chOff x="0" y="0"/>
          <a:chExt cx="0" cy="0"/>
        </a:xfrm>
      </p:grpSpPr>
      <p:pic>
        <p:nvPicPr>
          <p:cNvPr id="329" name="Google Shape;329;p46"/>
          <p:cNvPicPr preferRelativeResize="0"/>
          <p:nvPr/>
        </p:nvPicPr>
        <p:blipFill rotWithShape="1">
          <a:blip r:embed="rId2">
            <a:alphaModFix/>
          </a:blip>
          <a:srcRect b="19678" l="-593" r="29123" t="1069"/>
          <a:stretch/>
        </p:blipFill>
        <p:spPr>
          <a:xfrm flipH="1" rot="10800000">
            <a:off x="-2952000" y="-1105875"/>
            <a:ext cx="12561249" cy="3482200"/>
          </a:xfrm>
          <a:prstGeom prst="rect">
            <a:avLst/>
          </a:prstGeom>
          <a:noFill/>
          <a:ln>
            <a:noFill/>
          </a:ln>
        </p:spPr>
      </p:pic>
      <p:grpSp>
        <p:nvGrpSpPr>
          <p:cNvPr id="330" name="Google Shape;330;p46"/>
          <p:cNvGrpSpPr/>
          <p:nvPr/>
        </p:nvGrpSpPr>
        <p:grpSpPr>
          <a:xfrm>
            <a:off x="8293900" y="1724175"/>
            <a:ext cx="1971348" cy="1971348"/>
            <a:chOff x="8003825" y="1586075"/>
            <a:chExt cx="1971348" cy="1971348"/>
          </a:xfrm>
        </p:grpSpPr>
        <p:pic>
          <p:nvPicPr>
            <p:cNvPr id="331" name="Google Shape;331;p46"/>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332" name="Google Shape;332;p46"/>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46"/>
          <p:cNvGrpSpPr/>
          <p:nvPr/>
        </p:nvGrpSpPr>
        <p:grpSpPr>
          <a:xfrm>
            <a:off x="-944578" y="2442926"/>
            <a:ext cx="3319357" cy="3319357"/>
            <a:chOff x="8003825" y="1586075"/>
            <a:chExt cx="1971348" cy="1971348"/>
          </a:xfrm>
        </p:grpSpPr>
        <p:pic>
          <p:nvPicPr>
            <p:cNvPr id="334" name="Google Shape;334;p46"/>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335" name="Google Shape;335;p46"/>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46"/>
          <p:cNvPicPr preferRelativeResize="0"/>
          <p:nvPr/>
        </p:nvPicPr>
        <p:blipFill rotWithShape="1">
          <a:blip r:embed="rId2">
            <a:alphaModFix/>
          </a:blip>
          <a:srcRect b="19678" l="-593" r="29123" t="1069"/>
          <a:stretch/>
        </p:blipFill>
        <p:spPr>
          <a:xfrm>
            <a:off x="3429099" y="4135575"/>
            <a:ext cx="6010276" cy="1666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 name="Google Shape;33;p6"/>
          <p:cNvGrpSpPr/>
          <p:nvPr/>
        </p:nvGrpSpPr>
        <p:grpSpPr>
          <a:xfrm>
            <a:off x="8367500" y="2190050"/>
            <a:ext cx="1971348" cy="1971348"/>
            <a:chOff x="8003825" y="1586075"/>
            <a:chExt cx="1971348" cy="1971348"/>
          </a:xfrm>
        </p:grpSpPr>
        <p:pic>
          <p:nvPicPr>
            <p:cNvPr id="34" name="Google Shape;34;p6"/>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35" name="Google Shape;35;p6"/>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 name="Google Shape;36;p6"/>
          <p:cNvPicPr preferRelativeResize="0"/>
          <p:nvPr/>
        </p:nvPicPr>
        <p:blipFill rotWithShape="1">
          <a:blip r:embed="rId3">
            <a:alphaModFix/>
          </a:blip>
          <a:srcRect b="40483" l="37771" r="39639" t="0"/>
          <a:stretch/>
        </p:blipFill>
        <p:spPr>
          <a:xfrm flipH="1" rot="4732476">
            <a:off x="-1455378" y="3118045"/>
            <a:ext cx="2992605" cy="197135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2704050" y="1348375"/>
            <a:ext cx="37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7"/>
          <p:cNvSpPr txBox="1"/>
          <p:nvPr>
            <p:ph idx="1" type="body"/>
          </p:nvPr>
        </p:nvSpPr>
        <p:spPr>
          <a:xfrm>
            <a:off x="2704050" y="2038900"/>
            <a:ext cx="3735900" cy="175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pic>
        <p:nvPicPr>
          <p:cNvPr id="40" name="Google Shape;40;p7"/>
          <p:cNvPicPr preferRelativeResize="0"/>
          <p:nvPr/>
        </p:nvPicPr>
        <p:blipFill>
          <a:blip r:embed="rId2">
            <a:alphaModFix/>
          </a:blip>
          <a:stretch>
            <a:fillRect/>
          </a:stretch>
        </p:blipFill>
        <p:spPr>
          <a:xfrm rot="10190723">
            <a:off x="-1572274" y="-977749"/>
            <a:ext cx="9144001" cy="2286000"/>
          </a:xfrm>
          <a:prstGeom prst="rect">
            <a:avLst/>
          </a:prstGeom>
          <a:noFill/>
          <a:ln>
            <a:noFill/>
          </a:ln>
        </p:spPr>
      </p:pic>
      <p:pic>
        <p:nvPicPr>
          <p:cNvPr id="41" name="Google Shape;41;p7"/>
          <p:cNvPicPr preferRelativeResize="0"/>
          <p:nvPr/>
        </p:nvPicPr>
        <p:blipFill rotWithShape="1">
          <a:blip r:embed="rId2">
            <a:alphaModFix/>
          </a:blip>
          <a:srcRect b="40483" l="9848" r="18682" t="0"/>
          <a:stretch/>
        </p:blipFill>
        <p:spPr>
          <a:xfrm flipH="1" rot="-499410">
            <a:off x="2032625" y="3977675"/>
            <a:ext cx="9468900" cy="19713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p:nvPr>
            <p:ph idx="2" type="pic"/>
          </p:nvPr>
        </p:nvSpPr>
        <p:spPr>
          <a:xfrm>
            <a:off x="-6875" y="0"/>
            <a:ext cx="9144000" cy="5157300"/>
          </a:xfrm>
          <a:prstGeom prst="rect">
            <a:avLst/>
          </a:prstGeom>
          <a:noFill/>
          <a:ln>
            <a:noFill/>
          </a:ln>
        </p:spPr>
      </p:sp>
      <p:sp>
        <p:nvSpPr>
          <p:cNvPr id="49" name="Google Shape;49;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368825"/>
            <a:ext cx="7713900" cy="5727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1" name="Shape 171"/>
        <p:cNvGrpSpPr/>
        <p:nvPr/>
      </p:nvGrpSpPr>
      <p:grpSpPr>
        <a:xfrm>
          <a:off x="0" y="0"/>
          <a:ext cx="0" cy="0"/>
          <a:chOff x="0" y="0"/>
          <a:chExt cx="0" cy="0"/>
        </a:xfrm>
      </p:grpSpPr>
      <p:sp>
        <p:nvSpPr>
          <p:cNvPr id="172" name="Google Shape;172;p24"/>
          <p:cNvSpPr txBox="1"/>
          <p:nvPr>
            <p:ph type="title"/>
          </p:nvPr>
        </p:nvSpPr>
        <p:spPr>
          <a:xfrm>
            <a:off x="715100" y="368825"/>
            <a:ext cx="7713900" cy="572700"/>
          </a:xfrm>
          <a:prstGeom prst="rect">
            <a:avLst/>
          </a:prstGeom>
          <a:solidFill>
            <a:schemeClr val="lt1"/>
          </a:solid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173" name="Google Shape;173;p24"/>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rtl="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3.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1.jpg"/><Relationship Id="rId6"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6.jpg"/><Relationship Id="rId7" Type="http://schemas.openxmlformats.org/officeDocument/2006/relationships/image" Target="../media/image10.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9.png"/><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48.png"/><Relationship Id="rId8"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33.png"/><Relationship Id="rId6"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57.png"/><Relationship Id="rId7"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2.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61.png"/><Relationship Id="rId5"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hyperlink" Target="https://docs.google.com/spreadsheets/d/1dK3JpeY-fmGgtNkOquiECZR_NSI0Quq6gBBQDAU1z0c/copy" TargetMode="External"/><Relationship Id="rId5" Type="http://schemas.openxmlformats.org/officeDocument/2006/relationships/image" Target="../media/image62.png"/><Relationship Id="rId6"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drive.google.com/file/d/1iPV2EiFZpULEjio5jJXgKGVsEAhTUO-D/view" TargetMode="External"/><Relationship Id="rId6"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96.png"/><Relationship Id="rId5"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87.jp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hyperlink" Target="https://docs.google.com/spreadsheets/d/1d0XL1KOi8X3wUrkV1S55pfU4sLX6vjxv4GDg1fVnQlc/edit?usp=shar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7.png"/><Relationship Id="rId6"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6.png"/><Relationship Id="rId6"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s://doi.org/10.1007/978-3-662-54970-4_24" TargetMode="External"/><Relationship Id="rId6" Type="http://schemas.openxmlformats.org/officeDocument/2006/relationships/hyperlink" Target="https://doi.org/10.1007/978-3-642-39884-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5.png"/><Relationship Id="rId6"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80.png"/><Relationship Id="rId7"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2.png"/><Relationship Id="rId6"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1.png"/><Relationship Id="rId6"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91.jpg"/><Relationship Id="rId6" Type="http://schemas.openxmlformats.org/officeDocument/2006/relationships/image" Target="../media/image9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9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9.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9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9.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9.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9.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88.jpg"/><Relationship Id="rId5" Type="http://schemas.openxmlformats.org/officeDocument/2006/relationships/image" Target="../media/image93.png"/><Relationship Id="rId6" Type="http://schemas.openxmlformats.org/officeDocument/2006/relationships/image" Target="../media/image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6.jpg"/><Relationship Id="rId7" Type="http://schemas.openxmlformats.org/officeDocument/2006/relationships/image" Target="../media/image10.png"/><Relationship Id="rId8" Type="http://schemas.openxmlformats.org/officeDocument/2006/relationships/image" Target="../media/image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ctrTitle"/>
          </p:nvPr>
        </p:nvSpPr>
        <p:spPr>
          <a:xfrm>
            <a:off x="1446450" y="1056850"/>
            <a:ext cx="6251100" cy="1971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0E2A47"/>
                </a:solidFill>
                <a:latin typeface="Poppins"/>
                <a:ea typeface="Poppins"/>
                <a:cs typeface="Poppins"/>
                <a:sym typeface="Poppins"/>
              </a:rPr>
              <a:t>Blockchain-Based Criminal Information Management System in Sri Lanka</a:t>
            </a:r>
            <a:endParaRPr sz="3300">
              <a:solidFill>
                <a:srgbClr val="0E2A47"/>
              </a:solidFill>
              <a:latin typeface="Poppins"/>
              <a:ea typeface="Poppins"/>
              <a:cs typeface="Poppins"/>
              <a:sym typeface="Poppins"/>
            </a:endParaRPr>
          </a:p>
        </p:txBody>
      </p:sp>
      <p:sp>
        <p:nvSpPr>
          <p:cNvPr id="342" name="Google Shape;342;p47"/>
          <p:cNvSpPr txBox="1"/>
          <p:nvPr>
            <p:ph idx="1" type="subTitle"/>
          </p:nvPr>
        </p:nvSpPr>
        <p:spPr>
          <a:xfrm>
            <a:off x="1446450" y="3254863"/>
            <a:ext cx="6251100" cy="4095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566D"/>
                </a:solidFill>
                <a:latin typeface="Montserrat SemiBold"/>
                <a:ea typeface="Montserrat SemiBold"/>
                <a:cs typeface="Montserrat SemiBold"/>
                <a:sym typeface="Montserrat SemiBold"/>
              </a:rPr>
              <a:t>GROUP ID: 23-270</a:t>
            </a:r>
            <a:endParaRPr sz="1800">
              <a:solidFill>
                <a:srgbClr val="40566D"/>
              </a:solidFill>
              <a:latin typeface="Montserrat SemiBold"/>
              <a:ea typeface="Montserrat SemiBold"/>
              <a:cs typeface="Montserrat SemiBold"/>
              <a:sym typeface="Montserrat SemiBold"/>
            </a:endParaRPr>
          </a:p>
        </p:txBody>
      </p:sp>
      <p:pic>
        <p:nvPicPr>
          <p:cNvPr id="343" name="Google Shape;343;p47"/>
          <p:cNvPicPr preferRelativeResize="0"/>
          <p:nvPr/>
        </p:nvPicPr>
        <p:blipFill rotWithShape="1">
          <a:blip r:embed="rId3">
            <a:alphaModFix/>
          </a:blip>
          <a:srcRect b="40483" l="9848" r="18682" t="0"/>
          <a:stretch/>
        </p:blipFill>
        <p:spPr>
          <a:xfrm flipH="1">
            <a:off x="-162452" y="3843300"/>
            <a:ext cx="9468902" cy="1971350"/>
          </a:xfrm>
          <a:prstGeom prst="rect">
            <a:avLst/>
          </a:prstGeom>
          <a:noFill/>
          <a:ln>
            <a:noFill/>
          </a:ln>
        </p:spPr>
      </p:pic>
      <p:pic>
        <p:nvPicPr>
          <p:cNvPr id="344" name="Google Shape;344;p47"/>
          <p:cNvPicPr preferRelativeResize="0"/>
          <p:nvPr/>
        </p:nvPicPr>
        <p:blipFill>
          <a:blip r:embed="rId3">
            <a:alphaModFix/>
          </a:blip>
          <a:stretch>
            <a:fillRect/>
          </a:stretch>
        </p:blipFill>
        <p:spPr>
          <a:xfrm>
            <a:off x="-643575" y="-678100"/>
            <a:ext cx="9144003" cy="2286001"/>
          </a:xfrm>
          <a:prstGeom prst="rect">
            <a:avLst/>
          </a:prstGeom>
          <a:noFill/>
          <a:ln>
            <a:noFill/>
          </a:ln>
        </p:spPr>
      </p:pic>
      <p:grpSp>
        <p:nvGrpSpPr>
          <p:cNvPr id="345" name="Google Shape;345;p47"/>
          <p:cNvGrpSpPr/>
          <p:nvPr/>
        </p:nvGrpSpPr>
        <p:grpSpPr>
          <a:xfrm>
            <a:off x="-1493224" y="1522176"/>
            <a:ext cx="3290025" cy="3290025"/>
            <a:chOff x="-1772774" y="1444901"/>
            <a:chExt cx="3290025" cy="3290025"/>
          </a:xfrm>
        </p:grpSpPr>
        <p:pic>
          <p:nvPicPr>
            <p:cNvPr id="346" name="Google Shape;346;p47"/>
            <p:cNvPicPr preferRelativeResize="0"/>
            <p:nvPr/>
          </p:nvPicPr>
          <p:blipFill>
            <a:blip r:embed="rId4">
              <a:alphaModFix amt="23000"/>
            </a:blip>
            <a:stretch>
              <a:fillRect/>
            </a:stretch>
          </p:blipFill>
          <p:spPr>
            <a:xfrm>
              <a:off x="-1772774" y="1444901"/>
              <a:ext cx="3290025" cy="3290025"/>
            </a:xfrm>
            <a:prstGeom prst="rect">
              <a:avLst/>
            </a:prstGeom>
            <a:noFill/>
            <a:ln>
              <a:noFill/>
            </a:ln>
          </p:spPr>
        </p:pic>
        <p:sp>
          <p:nvSpPr>
            <p:cNvPr id="347" name="Google Shape;347;p47"/>
            <p:cNvSpPr/>
            <p:nvPr/>
          </p:nvSpPr>
          <p:spPr>
            <a:xfrm>
              <a:off x="-1229525" y="1895175"/>
              <a:ext cx="2203500" cy="2203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7"/>
          <p:cNvGrpSpPr/>
          <p:nvPr/>
        </p:nvGrpSpPr>
        <p:grpSpPr>
          <a:xfrm>
            <a:off x="8003825" y="1586075"/>
            <a:ext cx="1971348" cy="1971348"/>
            <a:chOff x="8003825" y="1586075"/>
            <a:chExt cx="1971348" cy="1971348"/>
          </a:xfrm>
        </p:grpSpPr>
        <p:pic>
          <p:nvPicPr>
            <p:cNvPr id="349" name="Google Shape;349;p47"/>
            <p:cNvPicPr preferRelativeResize="0"/>
            <p:nvPr/>
          </p:nvPicPr>
          <p:blipFill>
            <a:blip r:embed="rId4">
              <a:alphaModFix amt="23000"/>
            </a:blip>
            <a:stretch>
              <a:fillRect/>
            </a:stretch>
          </p:blipFill>
          <p:spPr>
            <a:xfrm>
              <a:off x="8003825" y="1586075"/>
              <a:ext cx="1971348" cy="1971348"/>
            </a:xfrm>
            <a:prstGeom prst="rect">
              <a:avLst/>
            </a:prstGeom>
            <a:noFill/>
            <a:ln>
              <a:noFill/>
            </a:ln>
          </p:spPr>
        </p:pic>
        <p:sp>
          <p:nvSpPr>
            <p:cNvPr id="350" name="Google Shape;350;p47"/>
            <p:cNvSpPr/>
            <p:nvPr/>
          </p:nvSpPr>
          <p:spPr>
            <a:xfrm>
              <a:off x="8459244" y="1982575"/>
              <a:ext cx="1060500" cy="1060500"/>
            </a:xfrm>
            <a:prstGeom prst="ellipse">
              <a:avLst/>
            </a:prstGeom>
            <a:solidFill>
              <a:schemeClr val="lt1"/>
            </a:solidFill>
            <a:ln>
              <a:noFill/>
            </a:ln>
            <a:effectLst>
              <a:outerShdw blurRad="200025" rotWithShape="0" algn="bl">
                <a:schemeClr val="dk2">
                  <a:alpha val="52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1" name="Google Shape;351;p47"/>
          <p:cNvCxnSpPr/>
          <p:nvPr/>
        </p:nvCxnSpPr>
        <p:spPr>
          <a:xfrm>
            <a:off x="3803100" y="3075930"/>
            <a:ext cx="1537800" cy="0"/>
          </a:xfrm>
          <a:prstGeom prst="straightConnector1">
            <a:avLst/>
          </a:prstGeom>
          <a:noFill/>
          <a:ln cap="rnd" cmpd="sng" w="28575">
            <a:solidFill>
              <a:schemeClr val="lt2"/>
            </a:solidFill>
            <a:prstDash val="solid"/>
            <a:round/>
            <a:headEnd len="med" w="med" type="none"/>
            <a:tailEnd len="med" w="med" type="none"/>
          </a:ln>
        </p:spPr>
      </p:cxnSp>
      <p:pic>
        <p:nvPicPr>
          <p:cNvPr id="352" name="Google Shape;352;p47"/>
          <p:cNvPicPr preferRelativeResize="0"/>
          <p:nvPr/>
        </p:nvPicPr>
        <p:blipFill>
          <a:blip r:embed="rId5">
            <a:alphaModFix/>
          </a:blip>
          <a:stretch>
            <a:fillRect/>
          </a:stretch>
        </p:blipFill>
        <p:spPr>
          <a:xfrm>
            <a:off x="6991943" y="76475"/>
            <a:ext cx="2079349" cy="43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6"/>
          <p:cNvSpPr txBox="1"/>
          <p:nvPr>
            <p:ph type="title"/>
          </p:nvPr>
        </p:nvSpPr>
        <p:spPr>
          <a:xfrm>
            <a:off x="1062150" y="1941750"/>
            <a:ext cx="7452000" cy="1776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Poppins"/>
                <a:ea typeface="Poppins"/>
                <a:cs typeface="Poppins"/>
                <a:sym typeface="Poppins"/>
              </a:rPr>
              <a:t>Implementing </a:t>
            </a:r>
            <a:r>
              <a:rPr lang="en" sz="3700">
                <a:latin typeface="Poppins"/>
                <a:ea typeface="Poppins"/>
                <a:cs typeface="Poppins"/>
                <a:sym typeface="Poppins"/>
              </a:rPr>
              <a:t>Smart Contract For Blockchain </a:t>
            </a:r>
            <a:endParaRPr sz="3400">
              <a:latin typeface="Poppins"/>
              <a:ea typeface="Poppins"/>
              <a:cs typeface="Poppins"/>
              <a:sym typeface="Poppins"/>
            </a:endParaRPr>
          </a:p>
        </p:txBody>
      </p:sp>
      <p:sp>
        <p:nvSpPr>
          <p:cNvPr id="640" name="Google Shape;640;p56"/>
          <p:cNvSpPr txBox="1"/>
          <p:nvPr>
            <p:ph idx="2" type="title"/>
          </p:nvPr>
        </p:nvSpPr>
        <p:spPr>
          <a:xfrm>
            <a:off x="4013250" y="1099938"/>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641" name="Google Shape;641;p56"/>
          <p:cNvPicPr preferRelativeResize="0"/>
          <p:nvPr/>
        </p:nvPicPr>
        <p:blipFill rotWithShape="1">
          <a:blip r:embed="rId3">
            <a:alphaModFix/>
          </a:blip>
          <a:srcRect b="0" l="21896" r="24761" t="0"/>
          <a:stretch/>
        </p:blipFill>
        <p:spPr>
          <a:xfrm rot="4474136">
            <a:off x="4289174" y="700136"/>
            <a:ext cx="7986754" cy="3743229"/>
          </a:xfrm>
          <a:prstGeom prst="rect">
            <a:avLst/>
          </a:prstGeom>
          <a:noFill/>
          <a:ln>
            <a:noFill/>
          </a:ln>
        </p:spPr>
      </p:pic>
      <p:sp>
        <p:nvSpPr>
          <p:cNvPr id="642" name="Google Shape;642;p56"/>
          <p:cNvSpPr/>
          <p:nvPr/>
        </p:nvSpPr>
        <p:spPr>
          <a:xfrm>
            <a:off x="3888524" y="837351"/>
            <a:ext cx="1366800" cy="13668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7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Poppins SemiBold"/>
                <a:ea typeface="Poppins SemiBold"/>
                <a:cs typeface="Poppins SemiBold"/>
                <a:sym typeface="Poppins SemiBold"/>
              </a:rPr>
              <a:t>02</a:t>
            </a:r>
            <a:endParaRPr sz="3600">
              <a:solidFill>
                <a:schemeClr val="dk1"/>
              </a:solidFill>
              <a:latin typeface="Poppins SemiBold"/>
              <a:ea typeface="Poppins SemiBold"/>
              <a:cs typeface="Poppins SemiBold"/>
              <a:sym typeface="Poppins SemiBold"/>
            </a:endParaRPr>
          </a:p>
        </p:txBody>
      </p:sp>
      <p:pic>
        <p:nvPicPr>
          <p:cNvPr id="643" name="Google Shape;643;p56"/>
          <p:cNvPicPr preferRelativeResize="0"/>
          <p:nvPr/>
        </p:nvPicPr>
        <p:blipFill>
          <a:blip r:embed="rId4">
            <a:alphaModFix/>
          </a:blip>
          <a:stretch>
            <a:fillRect/>
          </a:stretch>
        </p:blipFill>
        <p:spPr>
          <a:xfrm>
            <a:off x="7009943" y="85525"/>
            <a:ext cx="2079349" cy="431975"/>
          </a:xfrm>
          <a:prstGeom prst="rect">
            <a:avLst/>
          </a:prstGeom>
          <a:noFill/>
          <a:ln>
            <a:noFill/>
          </a:ln>
        </p:spPr>
      </p:pic>
      <p:pic>
        <p:nvPicPr>
          <p:cNvPr id="644" name="Google Shape;644;p56"/>
          <p:cNvPicPr preferRelativeResize="0"/>
          <p:nvPr/>
        </p:nvPicPr>
        <p:blipFill>
          <a:blip r:embed="rId5">
            <a:alphaModFix amt="23000"/>
          </a:blip>
          <a:stretch>
            <a:fillRect/>
          </a:stretch>
        </p:blipFill>
        <p:spPr>
          <a:xfrm>
            <a:off x="48379" y="3172149"/>
            <a:ext cx="1982587" cy="1971348"/>
          </a:xfrm>
          <a:prstGeom prst="rect">
            <a:avLst/>
          </a:prstGeom>
          <a:noFill/>
          <a:ln>
            <a:noFill/>
          </a:ln>
        </p:spPr>
      </p:pic>
      <p:pic>
        <p:nvPicPr>
          <p:cNvPr id="645" name="Google Shape;645;p56"/>
          <p:cNvPicPr preferRelativeResize="0"/>
          <p:nvPr/>
        </p:nvPicPr>
        <p:blipFill rotWithShape="1">
          <a:blip r:embed="rId6">
            <a:alphaModFix/>
          </a:blip>
          <a:srcRect b="29058" l="9441" r="9441" t="8744"/>
          <a:stretch/>
        </p:blipFill>
        <p:spPr>
          <a:xfrm>
            <a:off x="276175" y="3394313"/>
            <a:ext cx="1527000" cy="1527000"/>
          </a:xfrm>
          <a:prstGeom prst="ellipse">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646" name="Google Shape;646;p56"/>
          <p:cNvSpPr txBox="1"/>
          <p:nvPr/>
        </p:nvSpPr>
        <p:spPr>
          <a:xfrm>
            <a:off x="2109513" y="44388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IT20150952 | BRAHANAWARDHAN B.</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b="1" lang="en" sz="1000">
                <a:solidFill>
                  <a:schemeClr val="dk1"/>
                </a:solidFill>
                <a:latin typeface="Poppins"/>
                <a:ea typeface="Poppins"/>
                <a:cs typeface="Poppins"/>
                <a:sym typeface="Poppins"/>
              </a:rPr>
              <a:t>BSc (Hons) in Information Technology Specializing in Cyber Security</a:t>
            </a:r>
            <a:endParaRPr b="1" sz="10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5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652" name="Google Shape;652;p57"/>
          <p:cNvPicPr preferRelativeResize="0"/>
          <p:nvPr/>
        </p:nvPicPr>
        <p:blipFill>
          <a:blip r:embed="rId4">
            <a:alphaModFix amt="23000"/>
          </a:blip>
          <a:stretch>
            <a:fillRect/>
          </a:stretch>
        </p:blipFill>
        <p:spPr>
          <a:xfrm>
            <a:off x="7361829" y="-374626"/>
            <a:ext cx="1982587" cy="1971348"/>
          </a:xfrm>
          <a:prstGeom prst="rect">
            <a:avLst/>
          </a:prstGeom>
          <a:noFill/>
          <a:ln>
            <a:noFill/>
          </a:ln>
        </p:spPr>
      </p:pic>
      <p:cxnSp>
        <p:nvCxnSpPr>
          <p:cNvPr id="653" name="Google Shape;653;p57"/>
          <p:cNvCxnSpPr/>
          <p:nvPr/>
        </p:nvCxnSpPr>
        <p:spPr>
          <a:xfrm flipH="1" rot="10800000">
            <a:off x="5011225" y="9415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654" name="Google Shape;654;p57"/>
          <p:cNvSpPr txBox="1"/>
          <p:nvPr>
            <p:ph idx="4294967295" type="title"/>
          </p:nvPr>
        </p:nvSpPr>
        <p:spPr>
          <a:xfrm>
            <a:off x="4002750" y="327400"/>
            <a:ext cx="37404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Sub Objective</a:t>
            </a:r>
            <a:endParaRPr sz="2500">
              <a:latin typeface="Poppins"/>
              <a:ea typeface="Poppins"/>
              <a:cs typeface="Poppins"/>
              <a:sym typeface="Poppins"/>
            </a:endParaRPr>
          </a:p>
        </p:txBody>
      </p:sp>
      <p:sp>
        <p:nvSpPr>
          <p:cNvPr id="655" name="Google Shape;655;p5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a:t>
            </a:r>
            <a:r>
              <a:rPr b="1" lang="en" sz="1000">
                <a:solidFill>
                  <a:srgbClr val="434343"/>
                </a:solidFill>
                <a:latin typeface="Lora"/>
                <a:ea typeface="Lora"/>
                <a:cs typeface="Lora"/>
                <a:sym typeface="Lora"/>
              </a:rPr>
              <a:t> | [Brahanawardhan]</a:t>
            </a:r>
            <a:endParaRPr b="1">
              <a:latin typeface="Lora"/>
              <a:ea typeface="Lora"/>
              <a:cs typeface="Lora"/>
              <a:sym typeface="Lora"/>
            </a:endParaRPr>
          </a:p>
        </p:txBody>
      </p:sp>
      <p:sp>
        <p:nvSpPr>
          <p:cNvPr id="656" name="Google Shape;656;p57"/>
          <p:cNvSpPr txBox="1"/>
          <p:nvPr/>
        </p:nvSpPr>
        <p:spPr>
          <a:xfrm>
            <a:off x="927425" y="1822550"/>
            <a:ext cx="4124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Implementing Blockchain network for Criminal information Management System using Smart Contracts</a:t>
            </a:r>
            <a:endParaRPr>
              <a:latin typeface="Poppins"/>
              <a:ea typeface="Poppins"/>
              <a:cs typeface="Poppins"/>
              <a:sym typeface="Poppins"/>
            </a:endParaRPr>
          </a:p>
        </p:txBody>
      </p:sp>
      <p:pic>
        <p:nvPicPr>
          <p:cNvPr id="657" name="Google Shape;657;p57"/>
          <p:cNvPicPr preferRelativeResize="0"/>
          <p:nvPr/>
        </p:nvPicPr>
        <p:blipFill>
          <a:blip r:embed="rId5">
            <a:alphaModFix/>
          </a:blip>
          <a:stretch>
            <a:fillRect/>
          </a:stretch>
        </p:blipFill>
        <p:spPr>
          <a:xfrm>
            <a:off x="5548849" y="1382100"/>
            <a:ext cx="2188399" cy="3253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8"/>
          <p:cNvSpPr txBox="1"/>
          <p:nvPr>
            <p:ph type="title"/>
          </p:nvPr>
        </p:nvSpPr>
        <p:spPr>
          <a:xfrm>
            <a:off x="4341625" y="431225"/>
            <a:ext cx="3515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Research Problem </a:t>
            </a:r>
            <a:endParaRPr sz="2500"/>
          </a:p>
        </p:txBody>
      </p:sp>
      <p:sp>
        <p:nvSpPr>
          <p:cNvPr id="663" name="Google Shape;663;p58"/>
          <p:cNvSpPr txBox="1"/>
          <p:nvPr/>
        </p:nvSpPr>
        <p:spPr>
          <a:xfrm>
            <a:off x="510150" y="1237800"/>
            <a:ext cx="4817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How to ensure the Confidentiality, Integrity, Availability of Criminal records ?</a:t>
            </a:r>
            <a:endParaRPr>
              <a:latin typeface="Poppins"/>
              <a:ea typeface="Poppins"/>
              <a:cs typeface="Poppins"/>
              <a:sym typeface="Poppins"/>
            </a:endParaRPr>
          </a:p>
        </p:txBody>
      </p:sp>
      <p:sp>
        <p:nvSpPr>
          <p:cNvPr id="664" name="Google Shape;664;p58"/>
          <p:cNvSpPr txBox="1"/>
          <p:nvPr/>
        </p:nvSpPr>
        <p:spPr>
          <a:xfrm>
            <a:off x="1507275" y="2009075"/>
            <a:ext cx="4817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Challenges currently encountered by the Criminal information management System ?</a:t>
            </a:r>
            <a:endParaRPr>
              <a:latin typeface="Poppins"/>
              <a:ea typeface="Poppins"/>
              <a:cs typeface="Poppins"/>
              <a:sym typeface="Poppins"/>
            </a:endParaRPr>
          </a:p>
        </p:txBody>
      </p:sp>
      <p:sp>
        <p:nvSpPr>
          <p:cNvPr id="665" name="Google Shape;665;p58"/>
          <p:cNvSpPr txBox="1"/>
          <p:nvPr/>
        </p:nvSpPr>
        <p:spPr>
          <a:xfrm>
            <a:off x="1722875" y="2734825"/>
            <a:ext cx="4817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Interoperability</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Scattered Criminal Records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Handfill Documents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Integrity problem</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Local databases</a:t>
            </a:r>
            <a:endParaRPr>
              <a:latin typeface="Poppins"/>
              <a:ea typeface="Poppins"/>
              <a:cs typeface="Poppins"/>
              <a:sym typeface="Poppins"/>
            </a:endParaRPr>
          </a:p>
        </p:txBody>
      </p:sp>
      <p:pic>
        <p:nvPicPr>
          <p:cNvPr id="666" name="Google Shape;666;p58"/>
          <p:cNvPicPr preferRelativeResize="0"/>
          <p:nvPr/>
        </p:nvPicPr>
        <p:blipFill>
          <a:blip r:embed="rId3">
            <a:alphaModFix/>
          </a:blip>
          <a:stretch>
            <a:fillRect/>
          </a:stretch>
        </p:blipFill>
        <p:spPr>
          <a:xfrm>
            <a:off x="6182825" y="2286325"/>
            <a:ext cx="2650051" cy="2650051"/>
          </a:xfrm>
          <a:prstGeom prst="rect">
            <a:avLst/>
          </a:prstGeom>
          <a:noFill/>
          <a:ln>
            <a:noFill/>
          </a:ln>
        </p:spPr>
      </p:pic>
      <p:pic>
        <p:nvPicPr>
          <p:cNvPr id="667" name="Google Shape;667;p58"/>
          <p:cNvPicPr preferRelativeResize="0"/>
          <p:nvPr/>
        </p:nvPicPr>
        <p:blipFill>
          <a:blip r:embed="rId4">
            <a:alphaModFix amt="23000"/>
          </a:blip>
          <a:stretch>
            <a:fillRect/>
          </a:stretch>
        </p:blipFill>
        <p:spPr>
          <a:xfrm>
            <a:off x="7361829" y="-222226"/>
            <a:ext cx="1982587" cy="1971348"/>
          </a:xfrm>
          <a:prstGeom prst="rect">
            <a:avLst/>
          </a:prstGeom>
          <a:noFill/>
          <a:ln>
            <a:noFill/>
          </a:ln>
        </p:spPr>
      </p:pic>
      <p:sp>
        <p:nvSpPr>
          <p:cNvPr id="668" name="Google Shape;668;p5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669" name="Google Shape;669;p58"/>
          <p:cNvPicPr preferRelativeResize="0"/>
          <p:nvPr/>
        </p:nvPicPr>
        <p:blipFill>
          <a:blip r:embed="rId5">
            <a:alphaModFix/>
          </a:blip>
          <a:stretch>
            <a:fillRect/>
          </a:stretch>
        </p:blipFill>
        <p:spPr>
          <a:xfrm>
            <a:off x="63668" y="4669975"/>
            <a:ext cx="2079349" cy="431975"/>
          </a:xfrm>
          <a:prstGeom prst="rect">
            <a:avLst/>
          </a:prstGeom>
          <a:noFill/>
          <a:ln>
            <a:noFill/>
          </a:ln>
        </p:spPr>
      </p:pic>
      <p:cxnSp>
        <p:nvCxnSpPr>
          <p:cNvPr id="670" name="Google Shape;670;p58"/>
          <p:cNvCxnSpPr/>
          <p:nvPr/>
        </p:nvCxnSpPr>
        <p:spPr>
          <a:xfrm>
            <a:off x="4646400" y="938950"/>
            <a:ext cx="3352200" cy="2700"/>
          </a:xfrm>
          <a:prstGeom prst="straightConnector1">
            <a:avLst/>
          </a:prstGeom>
          <a:noFill/>
          <a:ln cap="rnd" cmpd="sng" w="28575">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9"/>
          <p:cNvSpPr txBox="1"/>
          <p:nvPr>
            <p:ph type="title"/>
          </p:nvPr>
        </p:nvSpPr>
        <p:spPr>
          <a:xfrm>
            <a:off x="4133475" y="445025"/>
            <a:ext cx="3681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Objectives </a:t>
            </a:r>
            <a:r>
              <a:rPr lang="en" sz="2500"/>
              <a:t>Achieved</a:t>
            </a:r>
            <a:endParaRPr sz="2500"/>
          </a:p>
        </p:txBody>
      </p:sp>
      <p:pic>
        <p:nvPicPr>
          <p:cNvPr id="676" name="Google Shape;676;p59"/>
          <p:cNvPicPr preferRelativeResize="0"/>
          <p:nvPr/>
        </p:nvPicPr>
        <p:blipFill>
          <a:blip r:embed="rId3">
            <a:alphaModFix amt="23000"/>
          </a:blip>
          <a:stretch>
            <a:fillRect/>
          </a:stretch>
        </p:blipFill>
        <p:spPr>
          <a:xfrm>
            <a:off x="7361829" y="-222226"/>
            <a:ext cx="1982587" cy="1971348"/>
          </a:xfrm>
          <a:prstGeom prst="rect">
            <a:avLst/>
          </a:prstGeom>
          <a:noFill/>
          <a:ln>
            <a:noFill/>
          </a:ln>
        </p:spPr>
      </p:pic>
      <p:cxnSp>
        <p:nvCxnSpPr>
          <p:cNvPr id="677" name="Google Shape;677;p59"/>
          <p:cNvCxnSpPr/>
          <p:nvPr/>
        </p:nvCxnSpPr>
        <p:spPr>
          <a:xfrm>
            <a:off x="4417800" y="1015150"/>
            <a:ext cx="3352200" cy="2700"/>
          </a:xfrm>
          <a:prstGeom prst="straightConnector1">
            <a:avLst/>
          </a:prstGeom>
          <a:noFill/>
          <a:ln cap="rnd" cmpd="sng" w="28575">
            <a:solidFill>
              <a:schemeClr val="lt2"/>
            </a:solidFill>
            <a:prstDash val="solid"/>
            <a:round/>
            <a:headEnd len="med" w="med" type="none"/>
            <a:tailEnd len="med" w="med" type="none"/>
          </a:ln>
        </p:spPr>
      </p:cxnSp>
      <p:sp>
        <p:nvSpPr>
          <p:cNvPr id="678" name="Google Shape;678;p5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679" name="Google Shape;679;p59"/>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680" name="Google Shape;680;p59"/>
          <p:cNvSpPr txBox="1"/>
          <p:nvPr/>
        </p:nvSpPr>
        <p:spPr>
          <a:xfrm>
            <a:off x="793975" y="1553400"/>
            <a:ext cx="3976800" cy="24474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Font typeface="Poppins"/>
              <a:buChar char="●"/>
            </a:pPr>
            <a:r>
              <a:rPr lang="en">
                <a:latin typeface="Poppins"/>
                <a:ea typeface="Poppins"/>
                <a:cs typeface="Poppins"/>
                <a:sym typeface="Poppins"/>
              </a:rPr>
              <a:t>Increased efficiency, transparency, and Security </a:t>
            </a:r>
            <a:endParaRPr>
              <a:latin typeface="Poppins"/>
              <a:ea typeface="Poppins"/>
              <a:cs typeface="Poppins"/>
              <a:sym typeface="Poppins"/>
            </a:endParaRPr>
          </a:p>
          <a:p>
            <a:pPr indent="0" lvl="0" marL="457200" rtl="0" algn="l">
              <a:lnSpc>
                <a:spcPct val="100000"/>
              </a:lnSpc>
              <a:spcBef>
                <a:spcPts val="0"/>
              </a:spcBef>
              <a:spcAft>
                <a:spcPts val="0"/>
              </a:spcAft>
              <a:buNone/>
            </a:pPr>
            <a:r>
              <a:t/>
            </a:r>
            <a:endParaRPr>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
                <a:latin typeface="Poppins"/>
                <a:ea typeface="Poppins"/>
                <a:cs typeface="Poppins"/>
                <a:sym typeface="Poppins"/>
              </a:rPr>
              <a:t>Ensured Confidentiality, Integrity, Availability </a:t>
            </a:r>
            <a:endParaRPr>
              <a:latin typeface="Poppins"/>
              <a:ea typeface="Poppins"/>
              <a:cs typeface="Poppins"/>
              <a:sym typeface="Poppins"/>
            </a:endParaRPr>
          </a:p>
          <a:p>
            <a:pPr indent="0" lvl="0" marL="457200" rtl="0" algn="l">
              <a:lnSpc>
                <a:spcPct val="100000"/>
              </a:lnSpc>
              <a:spcBef>
                <a:spcPts val="0"/>
              </a:spcBef>
              <a:spcAft>
                <a:spcPts val="0"/>
              </a:spcAft>
              <a:buNone/>
            </a:pPr>
            <a:r>
              <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Reduced the lack of Consistency</a:t>
            </a:r>
            <a:endParaRPr>
              <a:latin typeface="Poppins"/>
              <a:ea typeface="Poppins"/>
              <a:cs typeface="Poppins"/>
              <a:sym typeface="Poppins"/>
            </a:endParaRPr>
          </a:p>
          <a:p>
            <a:pPr indent="0" lvl="0" marL="0" rtl="0" algn="l">
              <a:lnSpc>
                <a:spcPct val="100000"/>
              </a:lnSpc>
              <a:spcBef>
                <a:spcPts val="0"/>
              </a:spcBef>
              <a:spcAft>
                <a:spcPts val="0"/>
              </a:spcAft>
              <a:buNone/>
            </a:pPr>
            <a:r>
              <a:t/>
            </a:r>
            <a:endParaRPr>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
                <a:latin typeface="Poppins"/>
                <a:ea typeface="Poppins"/>
                <a:cs typeface="Poppins"/>
                <a:sym typeface="Poppins"/>
              </a:rPr>
              <a:t>Increased the performance and usability of Criminal Records.</a:t>
            </a:r>
            <a:endParaRPr>
              <a:latin typeface="Poppins"/>
              <a:ea typeface="Poppins"/>
              <a:cs typeface="Poppins"/>
              <a:sym typeface="Poppins"/>
            </a:endParaRPr>
          </a:p>
        </p:txBody>
      </p:sp>
      <p:pic>
        <p:nvPicPr>
          <p:cNvPr id="681" name="Google Shape;681;p59"/>
          <p:cNvPicPr preferRelativeResize="0"/>
          <p:nvPr/>
        </p:nvPicPr>
        <p:blipFill>
          <a:blip r:embed="rId5">
            <a:alphaModFix/>
          </a:blip>
          <a:stretch>
            <a:fillRect/>
          </a:stretch>
        </p:blipFill>
        <p:spPr>
          <a:xfrm>
            <a:off x="5316700" y="1784147"/>
            <a:ext cx="2766477" cy="27664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0"/>
          <p:cNvSpPr txBox="1"/>
          <p:nvPr>
            <p:ph type="title"/>
          </p:nvPr>
        </p:nvSpPr>
        <p:spPr>
          <a:xfrm>
            <a:off x="3981075" y="445025"/>
            <a:ext cx="3681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Risk &amp; Solution</a:t>
            </a:r>
            <a:endParaRPr sz="2500"/>
          </a:p>
        </p:txBody>
      </p:sp>
      <p:pic>
        <p:nvPicPr>
          <p:cNvPr id="687" name="Google Shape;687;p60"/>
          <p:cNvPicPr preferRelativeResize="0"/>
          <p:nvPr/>
        </p:nvPicPr>
        <p:blipFill>
          <a:blip r:embed="rId3">
            <a:alphaModFix amt="23000"/>
          </a:blip>
          <a:stretch>
            <a:fillRect/>
          </a:stretch>
        </p:blipFill>
        <p:spPr>
          <a:xfrm>
            <a:off x="7361829" y="-222226"/>
            <a:ext cx="1982587" cy="1971348"/>
          </a:xfrm>
          <a:prstGeom prst="rect">
            <a:avLst/>
          </a:prstGeom>
          <a:noFill/>
          <a:ln>
            <a:noFill/>
          </a:ln>
        </p:spPr>
      </p:pic>
      <p:cxnSp>
        <p:nvCxnSpPr>
          <p:cNvPr id="688" name="Google Shape;688;p60"/>
          <p:cNvCxnSpPr/>
          <p:nvPr/>
        </p:nvCxnSpPr>
        <p:spPr>
          <a:xfrm>
            <a:off x="4417800" y="1015150"/>
            <a:ext cx="3352200" cy="2700"/>
          </a:xfrm>
          <a:prstGeom prst="straightConnector1">
            <a:avLst/>
          </a:prstGeom>
          <a:noFill/>
          <a:ln cap="rnd" cmpd="sng" w="28575">
            <a:solidFill>
              <a:schemeClr val="lt2"/>
            </a:solidFill>
            <a:prstDash val="solid"/>
            <a:round/>
            <a:headEnd len="med" w="med" type="none"/>
            <a:tailEnd len="med" w="med" type="none"/>
          </a:ln>
        </p:spPr>
      </p:cxnSp>
      <p:pic>
        <p:nvPicPr>
          <p:cNvPr id="689" name="Google Shape;689;p60"/>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690" name="Google Shape;690;p6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sp>
        <p:nvSpPr>
          <p:cNvPr id="691" name="Google Shape;691;p60"/>
          <p:cNvSpPr txBox="1"/>
          <p:nvPr/>
        </p:nvSpPr>
        <p:spPr>
          <a:xfrm>
            <a:off x="754450" y="1774238"/>
            <a:ext cx="4408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Data Privacy Concerns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Immutable Records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Regulatory Compliance : GDPR, HIPAA</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692" name="Google Shape;692;p60"/>
          <p:cNvSpPr txBox="1"/>
          <p:nvPr/>
        </p:nvSpPr>
        <p:spPr>
          <a:xfrm>
            <a:off x="3055275" y="3653650"/>
            <a:ext cx="4600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Smart Contracts for Data Management.</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Regular Audits and Monitoring.</a:t>
            </a:r>
            <a:endParaRPr>
              <a:latin typeface="Poppins"/>
              <a:ea typeface="Poppins"/>
              <a:cs typeface="Poppins"/>
              <a:sym typeface="Poppins"/>
            </a:endParaRPr>
          </a:p>
        </p:txBody>
      </p:sp>
      <p:sp>
        <p:nvSpPr>
          <p:cNvPr id="693" name="Google Shape;693;p60"/>
          <p:cNvSpPr txBox="1"/>
          <p:nvPr/>
        </p:nvSpPr>
        <p:spPr>
          <a:xfrm>
            <a:off x="1190025" y="1333800"/>
            <a:ext cx="46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Risks</a:t>
            </a:r>
            <a:endParaRPr b="1">
              <a:latin typeface="Lato"/>
              <a:ea typeface="Lato"/>
              <a:cs typeface="Lato"/>
              <a:sym typeface="Lato"/>
            </a:endParaRPr>
          </a:p>
        </p:txBody>
      </p:sp>
      <p:sp>
        <p:nvSpPr>
          <p:cNvPr id="694" name="Google Shape;694;p60"/>
          <p:cNvSpPr txBox="1"/>
          <p:nvPr/>
        </p:nvSpPr>
        <p:spPr>
          <a:xfrm>
            <a:off x="3550500" y="3283225"/>
            <a:ext cx="46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Solution</a:t>
            </a:r>
            <a:endParaRPr b="1">
              <a:latin typeface="Lato"/>
              <a:ea typeface="Lato"/>
              <a:cs typeface="Lato"/>
              <a:sym typeface="Lato"/>
            </a:endParaRPr>
          </a:p>
        </p:txBody>
      </p:sp>
      <p:pic>
        <p:nvPicPr>
          <p:cNvPr id="695" name="Google Shape;695;p60"/>
          <p:cNvPicPr preferRelativeResize="0"/>
          <p:nvPr/>
        </p:nvPicPr>
        <p:blipFill>
          <a:blip r:embed="rId5">
            <a:alphaModFix/>
          </a:blip>
          <a:stretch>
            <a:fillRect/>
          </a:stretch>
        </p:blipFill>
        <p:spPr>
          <a:xfrm>
            <a:off x="4718125" y="1391100"/>
            <a:ext cx="1164677" cy="1164677"/>
          </a:xfrm>
          <a:prstGeom prst="rect">
            <a:avLst/>
          </a:prstGeom>
          <a:noFill/>
          <a:ln>
            <a:noFill/>
          </a:ln>
        </p:spPr>
      </p:pic>
      <p:pic>
        <p:nvPicPr>
          <p:cNvPr id="696" name="Google Shape;696;p60"/>
          <p:cNvPicPr preferRelativeResize="0"/>
          <p:nvPr/>
        </p:nvPicPr>
        <p:blipFill>
          <a:blip r:embed="rId6">
            <a:alphaModFix/>
          </a:blip>
          <a:stretch>
            <a:fillRect/>
          </a:stretch>
        </p:blipFill>
        <p:spPr>
          <a:xfrm>
            <a:off x="1469450" y="2938801"/>
            <a:ext cx="1613325" cy="161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1"/>
          <p:cNvSpPr txBox="1"/>
          <p:nvPr>
            <p:ph type="title"/>
          </p:nvPr>
        </p:nvSpPr>
        <p:spPr>
          <a:xfrm>
            <a:off x="720000" y="39925"/>
            <a:ext cx="77040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System diagram and possible solution</a:t>
            </a:r>
            <a:endParaRPr sz="2100"/>
          </a:p>
        </p:txBody>
      </p:sp>
      <p:pic>
        <p:nvPicPr>
          <p:cNvPr id="702" name="Google Shape;702;p61"/>
          <p:cNvPicPr preferRelativeResize="0"/>
          <p:nvPr/>
        </p:nvPicPr>
        <p:blipFill>
          <a:blip r:embed="rId3">
            <a:alphaModFix/>
          </a:blip>
          <a:stretch>
            <a:fillRect/>
          </a:stretch>
        </p:blipFill>
        <p:spPr>
          <a:xfrm>
            <a:off x="0" y="475250"/>
            <a:ext cx="9041050" cy="466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- 01</a:t>
            </a:r>
            <a:endParaRPr sz="2500"/>
          </a:p>
        </p:txBody>
      </p:sp>
      <p:pic>
        <p:nvPicPr>
          <p:cNvPr id="708" name="Google Shape;708;p62"/>
          <p:cNvPicPr preferRelativeResize="0"/>
          <p:nvPr/>
        </p:nvPicPr>
        <p:blipFill rotWithShape="1">
          <a:blip r:embed="rId3">
            <a:alphaModFix/>
          </a:blip>
          <a:srcRect b="14823" l="34310" r="34373" t="23721"/>
          <a:stretch/>
        </p:blipFill>
        <p:spPr>
          <a:xfrm>
            <a:off x="55900" y="1353150"/>
            <a:ext cx="2380725" cy="2582782"/>
          </a:xfrm>
          <a:prstGeom prst="rect">
            <a:avLst/>
          </a:prstGeom>
          <a:noFill/>
          <a:ln>
            <a:noFill/>
          </a:ln>
        </p:spPr>
      </p:pic>
      <p:pic>
        <p:nvPicPr>
          <p:cNvPr id="709" name="Google Shape;709;p62"/>
          <p:cNvPicPr preferRelativeResize="0"/>
          <p:nvPr/>
        </p:nvPicPr>
        <p:blipFill>
          <a:blip r:embed="rId4">
            <a:alphaModFix/>
          </a:blip>
          <a:stretch>
            <a:fillRect/>
          </a:stretch>
        </p:blipFill>
        <p:spPr>
          <a:xfrm>
            <a:off x="2516499" y="1106225"/>
            <a:ext cx="6491074" cy="3544644"/>
          </a:xfrm>
          <a:prstGeom prst="rect">
            <a:avLst/>
          </a:prstGeom>
          <a:noFill/>
          <a:ln>
            <a:noFill/>
          </a:ln>
        </p:spPr>
      </p:pic>
      <p:pic>
        <p:nvPicPr>
          <p:cNvPr id="710" name="Google Shape;710;p62"/>
          <p:cNvPicPr preferRelativeResize="0"/>
          <p:nvPr/>
        </p:nvPicPr>
        <p:blipFill>
          <a:blip r:embed="rId5">
            <a:alphaModFix/>
          </a:blip>
          <a:stretch>
            <a:fillRect/>
          </a:stretch>
        </p:blipFill>
        <p:spPr>
          <a:xfrm>
            <a:off x="63668" y="4669975"/>
            <a:ext cx="2079349" cy="431975"/>
          </a:xfrm>
          <a:prstGeom prst="rect">
            <a:avLst/>
          </a:prstGeom>
          <a:noFill/>
          <a:ln>
            <a:noFill/>
          </a:ln>
        </p:spPr>
      </p:pic>
      <p:sp>
        <p:nvSpPr>
          <p:cNvPr id="711" name="Google Shape;711;p6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3"/>
          <p:cNvSpPr txBox="1"/>
          <p:nvPr>
            <p:ph type="title"/>
          </p:nvPr>
        </p:nvSpPr>
        <p:spPr>
          <a:xfrm>
            <a:off x="720000" y="14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- 01</a:t>
            </a:r>
            <a:endParaRPr/>
          </a:p>
        </p:txBody>
      </p:sp>
      <p:pic>
        <p:nvPicPr>
          <p:cNvPr id="717" name="Google Shape;717;p63"/>
          <p:cNvPicPr preferRelativeResize="0"/>
          <p:nvPr/>
        </p:nvPicPr>
        <p:blipFill>
          <a:blip r:embed="rId3">
            <a:alphaModFix/>
          </a:blip>
          <a:stretch>
            <a:fillRect/>
          </a:stretch>
        </p:blipFill>
        <p:spPr>
          <a:xfrm>
            <a:off x="152400" y="722200"/>
            <a:ext cx="8839200" cy="3803904"/>
          </a:xfrm>
          <a:prstGeom prst="rect">
            <a:avLst/>
          </a:prstGeom>
          <a:noFill/>
          <a:ln>
            <a:noFill/>
          </a:ln>
        </p:spPr>
      </p:pic>
      <p:pic>
        <p:nvPicPr>
          <p:cNvPr id="718" name="Google Shape;718;p63"/>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719" name="Google Shape;719;p6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4"/>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sz="2500"/>
          </a:p>
        </p:txBody>
      </p:sp>
      <p:sp>
        <p:nvSpPr>
          <p:cNvPr id="725" name="Google Shape;725;p6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26" name="Google Shape;726;p6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27" name="Google Shape;727;p64"/>
          <p:cNvPicPr preferRelativeResize="0"/>
          <p:nvPr/>
        </p:nvPicPr>
        <p:blipFill>
          <a:blip r:embed="rId4">
            <a:alphaModFix/>
          </a:blip>
          <a:stretch>
            <a:fillRect/>
          </a:stretch>
        </p:blipFill>
        <p:spPr>
          <a:xfrm>
            <a:off x="723627" y="499250"/>
            <a:ext cx="7624175" cy="422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5"/>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a:p>
        </p:txBody>
      </p:sp>
      <p:sp>
        <p:nvSpPr>
          <p:cNvPr id="733" name="Google Shape;733;p6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34" name="Google Shape;734;p65"/>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35" name="Google Shape;735;p65"/>
          <p:cNvPicPr preferRelativeResize="0"/>
          <p:nvPr/>
        </p:nvPicPr>
        <p:blipFill>
          <a:blip r:embed="rId4">
            <a:alphaModFix/>
          </a:blip>
          <a:stretch>
            <a:fillRect/>
          </a:stretch>
        </p:blipFill>
        <p:spPr>
          <a:xfrm>
            <a:off x="525400" y="517025"/>
            <a:ext cx="8046200" cy="419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idx="16" type="title"/>
          </p:nvPr>
        </p:nvSpPr>
        <p:spPr>
          <a:xfrm>
            <a:off x="1899175" y="1480883"/>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58" name="Google Shape;358;p48"/>
          <p:cNvSpPr txBox="1"/>
          <p:nvPr>
            <p:ph idx="2" type="title"/>
          </p:nvPr>
        </p:nvSpPr>
        <p:spPr>
          <a:xfrm>
            <a:off x="6510150" y="3171033"/>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59" name="Google Shape;359;p48"/>
          <p:cNvSpPr txBox="1"/>
          <p:nvPr>
            <p:ph idx="3" type="title"/>
          </p:nvPr>
        </p:nvSpPr>
        <p:spPr>
          <a:xfrm>
            <a:off x="3051950" y="3171041"/>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60" name="Google Shape;360;p48"/>
          <p:cNvSpPr txBox="1"/>
          <p:nvPr>
            <p:ph idx="4" type="title"/>
          </p:nvPr>
        </p:nvSpPr>
        <p:spPr>
          <a:xfrm>
            <a:off x="4204675" y="1480883"/>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61" name="Google Shape;361;p48"/>
          <p:cNvSpPr txBox="1"/>
          <p:nvPr>
            <p:ph idx="5" type="title"/>
          </p:nvPr>
        </p:nvSpPr>
        <p:spPr>
          <a:xfrm>
            <a:off x="5357450" y="3171041"/>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62" name="Google Shape;362;p48"/>
          <p:cNvSpPr txBox="1"/>
          <p:nvPr>
            <p:ph idx="6" type="title"/>
          </p:nvPr>
        </p:nvSpPr>
        <p:spPr>
          <a:xfrm>
            <a:off x="6510175" y="1480883"/>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63" name="Google Shape;363;p48"/>
          <p:cNvSpPr txBox="1"/>
          <p:nvPr>
            <p:ph idx="7" type="title"/>
          </p:nvPr>
        </p:nvSpPr>
        <p:spPr>
          <a:xfrm>
            <a:off x="6510175" y="3171041"/>
            <a:ext cx="734700" cy="447600"/>
          </a:xfrm>
          <a:prstGeom prst="rect">
            <a:avLst/>
          </a:prstGeom>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64" name="Google Shape;364;p48"/>
          <p:cNvSpPr/>
          <p:nvPr/>
        </p:nvSpPr>
        <p:spPr>
          <a:xfrm>
            <a:off x="1899225" y="1337350"/>
            <a:ext cx="734700" cy="7347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5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ora"/>
                <a:ea typeface="Lora"/>
                <a:cs typeface="Lora"/>
                <a:sym typeface="Lora"/>
              </a:rPr>
              <a:t>01</a:t>
            </a:r>
            <a:endParaRPr b="1" sz="1900">
              <a:solidFill>
                <a:schemeClr val="dk1"/>
              </a:solidFill>
              <a:latin typeface="Lora"/>
              <a:ea typeface="Lora"/>
              <a:cs typeface="Lora"/>
              <a:sym typeface="Lora"/>
            </a:endParaRPr>
          </a:p>
        </p:txBody>
      </p:sp>
      <p:sp>
        <p:nvSpPr>
          <p:cNvPr id="365" name="Google Shape;365;p48"/>
          <p:cNvSpPr txBox="1"/>
          <p:nvPr>
            <p:ph idx="1" type="subTitle"/>
          </p:nvPr>
        </p:nvSpPr>
        <p:spPr>
          <a:xfrm>
            <a:off x="1113775" y="2064059"/>
            <a:ext cx="2305500" cy="635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Poppins"/>
                <a:ea typeface="Poppins"/>
                <a:cs typeface="Poppins"/>
                <a:sym typeface="Poppins"/>
              </a:rPr>
              <a:t>Overall Project Description</a:t>
            </a:r>
            <a:endParaRPr b="0" sz="1400">
              <a:latin typeface="Poppins"/>
              <a:ea typeface="Poppins"/>
              <a:cs typeface="Poppins"/>
              <a:sym typeface="Poppins"/>
            </a:endParaRPr>
          </a:p>
        </p:txBody>
      </p:sp>
      <p:sp>
        <p:nvSpPr>
          <p:cNvPr id="366" name="Google Shape;366;p48"/>
          <p:cNvSpPr txBox="1"/>
          <p:nvPr>
            <p:ph idx="8" type="subTitle"/>
          </p:nvPr>
        </p:nvSpPr>
        <p:spPr>
          <a:xfrm>
            <a:off x="3419275" y="2064059"/>
            <a:ext cx="2305500" cy="635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Poppins"/>
                <a:ea typeface="Poppins"/>
                <a:cs typeface="Poppins"/>
                <a:sym typeface="Poppins"/>
              </a:rPr>
              <a:t>Smart Contract for Blockchain</a:t>
            </a:r>
            <a:endParaRPr b="0" sz="1400">
              <a:latin typeface="Poppins"/>
              <a:ea typeface="Poppins"/>
              <a:cs typeface="Poppins"/>
              <a:sym typeface="Poppins"/>
            </a:endParaRPr>
          </a:p>
        </p:txBody>
      </p:sp>
      <p:sp>
        <p:nvSpPr>
          <p:cNvPr id="367" name="Google Shape;367;p48"/>
          <p:cNvSpPr txBox="1"/>
          <p:nvPr>
            <p:ph idx="9" type="subTitle"/>
          </p:nvPr>
        </p:nvSpPr>
        <p:spPr>
          <a:xfrm>
            <a:off x="5837825" y="2068150"/>
            <a:ext cx="2079300" cy="635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Poppins"/>
                <a:ea typeface="Poppins"/>
                <a:cs typeface="Poppins"/>
                <a:sym typeface="Poppins"/>
              </a:rPr>
              <a:t>Authentication System</a:t>
            </a:r>
            <a:endParaRPr b="0" sz="1400">
              <a:latin typeface="Poppins"/>
              <a:ea typeface="Poppins"/>
              <a:cs typeface="Poppins"/>
              <a:sym typeface="Poppins"/>
            </a:endParaRPr>
          </a:p>
        </p:txBody>
      </p:sp>
      <p:sp>
        <p:nvSpPr>
          <p:cNvPr id="368" name="Google Shape;368;p48"/>
          <p:cNvSpPr txBox="1"/>
          <p:nvPr>
            <p:ph idx="13" type="subTitle"/>
          </p:nvPr>
        </p:nvSpPr>
        <p:spPr>
          <a:xfrm>
            <a:off x="2266550" y="3754284"/>
            <a:ext cx="2305500" cy="635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Poppins"/>
                <a:ea typeface="Poppins"/>
                <a:cs typeface="Poppins"/>
                <a:sym typeface="Poppins"/>
              </a:rPr>
              <a:t>Secure File Management System</a:t>
            </a:r>
            <a:endParaRPr b="0" sz="1400">
              <a:latin typeface="Poppins"/>
              <a:ea typeface="Poppins"/>
              <a:cs typeface="Poppins"/>
              <a:sym typeface="Poppins"/>
            </a:endParaRPr>
          </a:p>
        </p:txBody>
      </p:sp>
      <p:sp>
        <p:nvSpPr>
          <p:cNvPr id="369" name="Google Shape;369;p48"/>
          <p:cNvSpPr txBox="1"/>
          <p:nvPr>
            <p:ph idx="14" type="subTitle"/>
          </p:nvPr>
        </p:nvSpPr>
        <p:spPr>
          <a:xfrm>
            <a:off x="4572050" y="3754284"/>
            <a:ext cx="2305500" cy="635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Poppins"/>
                <a:ea typeface="Poppins"/>
                <a:cs typeface="Poppins"/>
                <a:sym typeface="Poppins"/>
              </a:rPr>
              <a:t> Chain of Custody</a:t>
            </a:r>
            <a:endParaRPr b="0" sz="1400">
              <a:latin typeface="Poppins"/>
              <a:ea typeface="Poppins"/>
              <a:cs typeface="Poppins"/>
              <a:sym typeface="Poppins"/>
            </a:endParaRPr>
          </a:p>
        </p:txBody>
      </p:sp>
      <p:sp>
        <p:nvSpPr>
          <p:cNvPr id="370" name="Google Shape;370;p48"/>
          <p:cNvSpPr/>
          <p:nvPr/>
        </p:nvSpPr>
        <p:spPr>
          <a:xfrm>
            <a:off x="4204700" y="1337350"/>
            <a:ext cx="734700" cy="7347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5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ora"/>
                <a:ea typeface="Lora"/>
                <a:cs typeface="Lora"/>
                <a:sym typeface="Lora"/>
              </a:rPr>
              <a:t>02</a:t>
            </a:r>
            <a:endParaRPr b="1" sz="1900">
              <a:solidFill>
                <a:schemeClr val="dk1"/>
              </a:solidFill>
              <a:latin typeface="Lora"/>
              <a:ea typeface="Lora"/>
              <a:cs typeface="Lora"/>
              <a:sym typeface="Lora"/>
            </a:endParaRPr>
          </a:p>
        </p:txBody>
      </p:sp>
      <p:sp>
        <p:nvSpPr>
          <p:cNvPr id="371" name="Google Shape;371;p48"/>
          <p:cNvSpPr/>
          <p:nvPr/>
        </p:nvSpPr>
        <p:spPr>
          <a:xfrm>
            <a:off x="6510125" y="1337350"/>
            <a:ext cx="734700" cy="7347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5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ora"/>
                <a:ea typeface="Lora"/>
                <a:cs typeface="Lora"/>
                <a:sym typeface="Lora"/>
              </a:rPr>
              <a:t>03</a:t>
            </a:r>
            <a:endParaRPr b="1" sz="1900">
              <a:solidFill>
                <a:schemeClr val="dk1"/>
              </a:solidFill>
              <a:latin typeface="Lora"/>
              <a:ea typeface="Lora"/>
              <a:cs typeface="Lora"/>
              <a:sym typeface="Lora"/>
            </a:endParaRPr>
          </a:p>
        </p:txBody>
      </p:sp>
      <p:sp>
        <p:nvSpPr>
          <p:cNvPr id="372" name="Google Shape;372;p48"/>
          <p:cNvSpPr/>
          <p:nvPr/>
        </p:nvSpPr>
        <p:spPr>
          <a:xfrm>
            <a:off x="3052000" y="3027538"/>
            <a:ext cx="734700" cy="7347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5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ora"/>
                <a:ea typeface="Lora"/>
                <a:cs typeface="Lora"/>
                <a:sym typeface="Lora"/>
              </a:rPr>
              <a:t>04</a:t>
            </a:r>
            <a:endParaRPr b="1" sz="1900">
              <a:solidFill>
                <a:schemeClr val="dk1"/>
              </a:solidFill>
              <a:latin typeface="Lora"/>
              <a:ea typeface="Lora"/>
              <a:cs typeface="Lora"/>
              <a:sym typeface="Lora"/>
            </a:endParaRPr>
          </a:p>
        </p:txBody>
      </p:sp>
      <p:sp>
        <p:nvSpPr>
          <p:cNvPr id="373" name="Google Shape;373;p48"/>
          <p:cNvSpPr/>
          <p:nvPr/>
        </p:nvSpPr>
        <p:spPr>
          <a:xfrm>
            <a:off x="5357475" y="3027538"/>
            <a:ext cx="734700" cy="7347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5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Lora"/>
                <a:ea typeface="Lora"/>
                <a:cs typeface="Lora"/>
                <a:sym typeface="Lora"/>
              </a:rPr>
              <a:t>05</a:t>
            </a:r>
            <a:endParaRPr b="1" sz="1900">
              <a:solidFill>
                <a:schemeClr val="dk1"/>
              </a:solidFill>
              <a:latin typeface="Lora"/>
              <a:ea typeface="Lora"/>
              <a:cs typeface="Lora"/>
              <a:sym typeface="Lora"/>
            </a:endParaRPr>
          </a:p>
        </p:txBody>
      </p:sp>
      <p:pic>
        <p:nvPicPr>
          <p:cNvPr id="374" name="Google Shape;374;p48"/>
          <p:cNvPicPr preferRelativeResize="0"/>
          <p:nvPr/>
        </p:nvPicPr>
        <p:blipFill>
          <a:blip r:embed="rId3">
            <a:alphaModFix/>
          </a:blip>
          <a:stretch>
            <a:fillRect/>
          </a:stretch>
        </p:blipFill>
        <p:spPr>
          <a:xfrm>
            <a:off x="63668" y="4669975"/>
            <a:ext cx="2079349" cy="431975"/>
          </a:xfrm>
          <a:prstGeom prst="rect">
            <a:avLst/>
          </a:prstGeom>
          <a:noFill/>
          <a:ln>
            <a:noFill/>
          </a:ln>
          <a:effectLst>
            <a:outerShdw blurRad="57150" rotWithShape="0" algn="bl" dir="5400000" dist="19050">
              <a:srgbClr val="000000">
                <a:alpha val="50000"/>
              </a:srgbClr>
            </a:outerShdw>
          </a:effectLst>
        </p:spPr>
      </p:pic>
      <p:cxnSp>
        <p:nvCxnSpPr>
          <p:cNvPr id="375" name="Google Shape;375;p48"/>
          <p:cNvCxnSpPr/>
          <p:nvPr/>
        </p:nvCxnSpPr>
        <p:spPr>
          <a:xfrm>
            <a:off x="3803150" y="1069455"/>
            <a:ext cx="1537800" cy="0"/>
          </a:xfrm>
          <a:prstGeom prst="straightConnector1">
            <a:avLst/>
          </a:prstGeom>
          <a:noFill/>
          <a:ln cap="rnd" cmpd="sng" w="28575">
            <a:solidFill>
              <a:schemeClr val="lt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376" name="Google Shape;376;p48"/>
          <p:cNvSpPr txBox="1"/>
          <p:nvPr/>
        </p:nvSpPr>
        <p:spPr>
          <a:xfrm>
            <a:off x="3698575" y="2541001"/>
            <a:ext cx="1746900" cy="369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SemiBold"/>
                <a:ea typeface="Poppins SemiBold"/>
                <a:cs typeface="Poppins SemiBold"/>
                <a:sym typeface="Poppins SemiBold"/>
              </a:rPr>
              <a:t>IT20150952</a:t>
            </a:r>
            <a:endParaRPr sz="1200">
              <a:latin typeface="Poppins SemiBold"/>
              <a:ea typeface="Poppins SemiBold"/>
              <a:cs typeface="Poppins SemiBold"/>
              <a:sym typeface="Poppins SemiBold"/>
            </a:endParaRPr>
          </a:p>
        </p:txBody>
      </p:sp>
      <p:sp>
        <p:nvSpPr>
          <p:cNvPr id="377" name="Google Shape;377;p48"/>
          <p:cNvSpPr txBox="1"/>
          <p:nvPr/>
        </p:nvSpPr>
        <p:spPr>
          <a:xfrm>
            <a:off x="6004075" y="2541001"/>
            <a:ext cx="1746900" cy="369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SemiBold"/>
                <a:ea typeface="Poppins SemiBold"/>
                <a:cs typeface="Poppins SemiBold"/>
                <a:sym typeface="Poppins SemiBold"/>
              </a:rPr>
              <a:t>IT20171438</a:t>
            </a:r>
            <a:endParaRPr sz="1200">
              <a:latin typeface="Poppins SemiBold"/>
              <a:ea typeface="Poppins SemiBold"/>
              <a:cs typeface="Poppins SemiBold"/>
              <a:sym typeface="Poppins SemiBold"/>
            </a:endParaRPr>
          </a:p>
        </p:txBody>
      </p:sp>
      <p:sp>
        <p:nvSpPr>
          <p:cNvPr id="378" name="Google Shape;378;p48"/>
          <p:cNvSpPr txBox="1"/>
          <p:nvPr/>
        </p:nvSpPr>
        <p:spPr>
          <a:xfrm>
            <a:off x="2545900" y="4221187"/>
            <a:ext cx="1746900" cy="369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SemiBold"/>
                <a:ea typeface="Poppins SemiBold"/>
                <a:cs typeface="Poppins SemiBold"/>
                <a:sym typeface="Poppins SemiBold"/>
              </a:rPr>
              <a:t>IT20157814</a:t>
            </a:r>
            <a:endParaRPr sz="1200">
              <a:latin typeface="Poppins SemiBold"/>
              <a:ea typeface="Poppins SemiBold"/>
              <a:cs typeface="Poppins SemiBold"/>
              <a:sym typeface="Poppins SemiBold"/>
            </a:endParaRPr>
          </a:p>
        </p:txBody>
      </p:sp>
      <p:sp>
        <p:nvSpPr>
          <p:cNvPr id="379" name="Google Shape;379;p48"/>
          <p:cNvSpPr txBox="1"/>
          <p:nvPr/>
        </p:nvSpPr>
        <p:spPr>
          <a:xfrm>
            <a:off x="4851350" y="4221176"/>
            <a:ext cx="1746900" cy="369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SemiBold"/>
                <a:ea typeface="Poppins SemiBold"/>
                <a:cs typeface="Poppins SemiBold"/>
                <a:sym typeface="Poppins SemiBold"/>
              </a:rPr>
              <a:t>IT19983370</a:t>
            </a:r>
            <a:endParaRPr sz="1200">
              <a:latin typeface="Poppins SemiBold"/>
              <a:ea typeface="Poppins SemiBold"/>
              <a:cs typeface="Poppins SemiBold"/>
              <a:sym typeface="Poppins SemiBold"/>
            </a:endParaRPr>
          </a:p>
        </p:txBody>
      </p:sp>
      <p:sp>
        <p:nvSpPr>
          <p:cNvPr id="380" name="Google Shape;380;p48"/>
          <p:cNvSpPr txBox="1"/>
          <p:nvPr>
            <p:ph type="title"/>
          </p:nvPr>
        </p:nvSpPr>
        <p:spPr>
          <a:xfrm>
            <a:off x="801500" y="436825"/>
            <a:ext cx="7704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0" lang="en" sz="3100">
                <a:latin typeface="Poppins Medium"/>
                <a:ea typeface="Poppins Medium"/>
                <a:cs typeface="Poppins Medium"/>
                <a:sym typeface="Poppins Medium"/>
              </a:rPr>
              <a:t>Table of Contents</a:t>
            </a:r>
            <a:endParaRPr b="0" sz="3100">
              <a:latin typeface="Poppins SemiBold"/>
              <a:ea typeface="Poppins SemiBold"/>
              <a:cs typeface="Poppins SemiBold"/>
              <a:sym typeface="Poppi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a:p>
        </p:txBody>
      </p:sp>
      <p:sp>
        <p:nvSpPr>
          <p:cNvPr id="741" name="Google Shape;741;p6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42" name="Google Shape;742;p6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43" name="Google Shape;743;p66"/>
          <p:cNvPicPr preferRelativeResize="0"/>
          <p:nvPr/>
        </p:nvPicPr>
        <p:blipFill>
          <a:blip r:embed="rId4">
            <a:alphaModFix/>
          </a:blip>
          <a:stretch>
            <a:fillRect/>
          </a:stretch>
        </p:blipFill>
        <p:spPr>
          <a:xfrm>
            <a:off x="769975" y="572700"/>
            <a:ext cx="7279849" cy="413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a:p>
        </p:txBody>
      </p:sp>
      <p:sp>
        <p:nvSpPr>
          <p:cNvPr id="749" name="Google Shape;749;p6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50" name="Google Shape;750;p6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51" name="Google Shape;751;p67"/>
          <p:cNvPicPr preferRelativeResize="0"/>
          <p:nvPr/>
        </p:nvPicPr>
        <p:blipFill>
          <a:blip r:embed="rId4">
            <a:alphaModFix/>
          </a:blip>
          <a:stretch>
            <a:fillRect/>
          </a:stretch>
        </p:blipFill>
        <p:spPr>
          <a:xfrm>
            <a:off x="152400" y="496500"/>
            <a:ext cx="8839200" cy="2336021"/>
          </a:xfrm>
          <a:prstGeom prst="rect">
            <a:avLst/>
          </a:prstGeom>
          <a:noFill/>
          <a:ln>
            <a:noFill/>
          </a:ln>
        </p:spPr>
      </p:pic>
      <p:pic>
        <p:nvPicPr>
          <p:cNvPr id="752" name="Google Shape;752;p67"/>
          <p:cNvPicPr preferRelativeResize="0"/>
          <p:nvPr/>
        </p:nvPicPr>
        <p:blipFill>
          <a:blip r:embed="rId5">
            <a:alphaModFix/>
          </a:blip>
          <a:stretch>
            <a:fillRect/>
          </a:stretch>
        </p:blipFill>
        <p:spPr>
          <a:xfrm>
            <a:off x="152399" y="2709050"/>
            <a:ext cx="8839200" cy="196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8"/>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a:p>
        </p:txBody>
      </p:sp>
      <p:sp>
        <p:nvSpPr>
          <p:cNvPr id="758" name="Google Shape;758;p6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59" name="Google Shape;759;p6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60" name="Google Shape;760;p68"/>
          <p:cNvPicPr preferRelativeResize="0"/>
          <p:nvPr/>
        </p:nvPicPr>
        <p:blipFill>
          <a:blip r:embed="rId4">
            <a:alphaModFix/>
          </a:blip>
          <a:stretch>
            <a:fillRect/>
          </a:stretch>
        </p:blipFill>
        <p:spPr>
          <a:xfrm>
            <a:off x="893000" y="517450"/>
            <a:ext cx="7432499" cy="423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Progress up to Progress presentation - 02</a:t>
            </a:r>
            <a:endParaRPr sz="2500"/>
          </a:p>
          <a:p>
            <a:pPr indent="0" lvl="0" marL="0" rtl="0" algn="ctr">
              <a:spcBef>
                <a:spcPts val="0"/>
              </a:spcBef>
              <a:spcAft>
                <a:spcPts val="0"/>
              </a:spcAft>
              <a:buNone/>
            </a:pPr>
            <a:r>
              <a:t/>
            </a:r>
            <a:endParaRPr/>
          </a:p>
        </p:txBody>
      </p:sp>
      <p:sp>
        <p:nvSpPr>
          <p:cNvPr id="766" name="Google Shape;766;p6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67" name="Google Shape;767;p6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68" name="Google Shape;768;p69"/>
          <p:cNvPicPr preferRelativeResize="0"/>
          <p:nvPr/>
        </p:nvPicPr>
        <p:blipFill>
          <a:blip r:embed="rId4">
            <a:alphaModFix/>
          </a:blip>
          <a:stretch>
            <a:fillRect/>
          </a:stretch>
        </p:blipFill>
        <p:spPr>
          <a:xfrm>
            <a:off x="822650" y="501475"/>
            <a:ext cx="7593724" cy="425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0"/>
          <p:cNvSpPr txBox="1"/>
          <p:nvPr>
            <p:ph type="title"/>
          </p:nvPr>
        </p:nvSpPr>
        <p:spPr>
          <a:xfrm>
            <a:off x="720000" y="1155200"/>
            <a:ext cx="7704000" cy="95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Demonstration</a:t>
            </a:r>
            <a:r>
              <a:rPr lang="en" sz="3600"/>
              <a:t> </a:t>
            </a:r>
            <a:endParaRPr sz="3600"/>
          </a:p>
        </p:txBody>
      </p:sp>
      <p:sp>
        <p:nvSpPr>
          <p:cNvPr id="774" name="Google Shape;774;p7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75" name="Google Shape;775;p7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776" name="Google Shape;776;p70"/>
          <p:cNvPicPr preferRelativeResize="0"/>
          <p:nvPr/>
        </p:nvPicPr>
        <p:blipFill>
          <a:blip r:embed="rId4">
            <a:alphaModFix/>
          </a:blip>
          <a:stretch>
            <a:fillRect/>
          </a:stretch>
        </p:blipFill>
        <p:spPr>
          <a:xfrm>
            <a:off x="3470217" y="1940925"/>
            <a:ext cx="2059800" cy="205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1"/>
          <p:cNvSpPr txBox="1"/>
          <p:nvPr>
            <p:ph type="title"/>
          </p:nvPr>
        </p:nvSpPr>
        <p:spPr>
          <a:xfrm>
            <a:off x="4647275" y="413750"/>
            <a:ext cx="3014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Methodology</a:t>
            </a:r>
            <a:endParaRPr sz="2500"/>
          </a:p>
        </p:txBody>
      </p:sp>
      <p:pic>
        <p:nvPicPr>
          <p:cNvPr id="782" name="Google Shape;782;p71"/>
          <p:cNvPicPr preferRelativeResize="0"/>
          <p:nvPr/>
        </p:nvPicPr>
        <p:blipFill>
          <a:blip r:embed="rId3">
            <a:alphaModFix amt="23000"/>
          </a:blip>
          <a:stretch>
            <a:fillRect/>
          </a:stretch>
        </p:blipFill>
        <p:spPr>
          <a:xfrm>
            <a:off x="7361829" y="-222226"/>
            <a:ext cx="1982587" cy="1971348"/>
          </a:xfrm>
          <a:prstGeom prst="rect">
            <a:avLst/>
          </a:prstGeom>
          <a:noFill/>
          <a:ln>
            <a:noFill/>
          </a:ln>
        </p:spPr>
      </p:pic>
      <p:cxnSp>
        <p:nvCxnSpPr>
          <p:cNvPr id="783" name="Google Shape;783;p71"/>
          <p:cNvCxnSpPr/>
          <p:nvPr/>
        </p:nvCxnSpPr>
        <p:spPr>
          <a:xfrm>
            <a:off x="4413475" y="914500"/>
            <a:ext cx="3352200" cy="2700"/>
          </a:xfrm>
          <a:prstGeom prst="straightConnector1">
            <a:avLst/>
          </a:prstGeom>
          <a:noFill/>
          <a:ln cap="rnd" cmpd="sng" w="28575">
            <a:solidFill>
              <a:schemeClr val="lt2"/>
            </a:solidFill>
            <a:prstDash val="solid"/>
            <a:round/>
            <a:headEnd len="med" w="med" type="none"/>
            <a:tailEnd len="med" w="med" type="none"/>
          </a:ln>
        </p:spPr>
      </p:cxnSp>
      <p:pic>
        <p:nvPicPr>
          <p:cNvPr id="784" name="Google Shape;784;p71"/>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785" name="Google Shape;785;p7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sp>
        <p:nvSpPr>
          <p:cNvPr id="786" name="Google Shape;786;p71"/>
          <p:cNvSpPr txBox="1"/>
          <p:nvPr/>
        </p:nvSpPr>
        <p:spPr>
          <a:xfrm>
            <a:off x="846600" y="1457925"/>
            <a:ext cx="68154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Poppins"/>
              <a:buChar char="●"/>
            </a:pPr>
            <a:r>
              <a:rPr lang="en">
                <a:latin typeface="Poppins"/>
                <a:ea typeface="Poppins"/>
                <a:cs typeface="Poppins"/>
                <a:sym typeface="Poppins"/>
              </a:rPr>
              <a:t>IDE : Remix (Ethereum) IDE, VS Code</a:t>
            </a:r>
            <a:endParaRPr>
              <a:latin typeface="Poppins"/>
              <a:ea typeface="Poppins"/>
              <a:cs typeface="Poppins"/>
              <a:sym typeface="Poppins"/>
            </a:endParaRPr>
          </a:p>
          <a:p>
            <a:pPr indent="-317500" lvl="0" marL="457200" rtl="0" algn="l">
              <a:lnSpc>
                <a:spcPct val="200000"/>
              </a:lnSpc>
              <a:spcBef>
                <a:spcPts val="0"/>
              </a:spcBef>
              <a:spcAft>
                <a:spcPts val="0"/>
              </a:spcAft>
              <a:buSzPts val="1400"/>
              <a:buFont typeface="Poppins"/>
              <a:buChar char="●"/>
            </a:pPr>
            <a:r>
              <a:rPr lang="en">
                <a:latin typeface="Poppins"/>
                <a:ea typeface="Poppins"/>
                <a:cs typeface="Poppins"/>
                <a:sym typeface="Poppins"/>
              </a:rPr>
              <a:t>Programming Language: Solidity, JS</a:t>
            </a:r>
            <a:endParaRPr>
              <a:latin typeface="Poppins"/>
              <a:ea typeface="Poppins"/>
              <a:cs typeface="Poppins"/>
              <a:sym typeface="Poppins"/>
            </a:endParaRPr>
          </a:p>
          <a:p>
            <a:pPr indent="-317500" lvl="0" marL="457200" rtl="0" algn="l">
              <a:lnSpc>
                <a:spcPct val="200000"/>
              </a:lnSpc>
              <a:spcBef>
                <a:spcPts val="0"/>
              </a:spcBef>
              <a:spcAft>
                <a:spcPts val="0"/>
              </a:spcAft>
              <a:buSzPts val="1400"/>
              <a:buFont typeface="Poppins"/>
              <a:buChar char="●"/>
            </a:pPr>
            <a:r>
              <a:rPr lang="en">
                <a:latin typeface="Poppins"/>
                <a:ea typeface="Poppins"/>
                <a:cs typeface="Poppins"/>
                <a:sym typeface="Poppins"/>
              </a:rPr>
              <a:t>Front- end: React JS</a:t>
            </a:r>
            <a:endParaRPr>
              <a:latin typeface="Poppins"/>
              <a:ea typeface="Poppins"/>
              <a:cs typeface="Poppins"/>
              <a:sym typeface="Poppins"/>
            </a:endParaRPr>
          </a:p>
          <a:p>
            <a:pPr indent="-317500" lvl="0" marL="457200" rtl="0" algn="l">
              <a:lnSpc>
                <a:spcPct val="200000"/>
              </a:lnSpc>
              <a:spcBef>
                <a:spcPts val="0"/>
              </a:spcBef>
              <a:spcAft>
                <a:spcPts val="0"/>
              </a:spcAft>
              <a:buSzPts val="1400"/>
              <a:buFont typeface="Poppins"/>
              <a:buChar char="●"/>
            </a:pPr>
            <a:r>
              <a:rPr lang="en">
                <a:latin typeface="Poppins"/>
                <a:ea typeface="Poppins"/>
                <a:cs typeface="Poppins"/>
                <a:sym typeface="Poppins"/>
              </a:rPr>
              <a:t>Blockchain Platform: Ganache Personal Blockchain (Truffle Suite)</a:t>
            </a:r>
            <a:endParaRPr>
              <a:latin typeface="Poppins"/>
              <a:ea typeface="Poppins"/>
              <a:cs typeface="Poppins"/>
              <a:sym typeface="Poppins"/>
            </a:endParaRPr>
          </a:p>
          <a:p>
            <a:pPr indent="-317500" lvl="0" marL="457200" rtl="0" algn="l">
              <a:lnSpc>
                <a:spcPct val="200000"/>
              </a:lnSpc>
              <a:spcBef>
                <a:spcPts val="0"/>
              </a:spcBef>
              <a:spcAft>
                <a:spcPts val="0"/>
              </a:spcAft>
              <a:buSzPts val="1400"/>
              <a:buFont typeface="Poppins"/>
              <a:buChar char="●"/>
            </a:pPr>
            <a:r>
              <a:rPr lang="en">
                <a:latin typeface="Poppins"/>
                <a:ea typeface="Poppins"/>
                <a:cs typeface="Poppins"/>
                <a:sym typeface="Poppins"/>
              </a:rPr>
              <a:t>Project Management : Trello, Ms Planner</a:t>
            </a:r>
            <a:endParaRPr>
              <a:latin typeface="Poppins"/>
              <a:ea typeface="Poppins"/>
              <a:cs typeface="Poppins"/>
              <a:sym typeface="Poppins"/>
            </a:endParaRPr>
          </a:p>
        </p:txBody>
      </p:sp>
      <p:pic>
        <p:nvPicPr>
          <p:cNvPr id="787" name="Google Shape;787;p71"/>
          <p:cNvPicPr preferRelativeResize="0"/>
          <p:nvPr/>
        </p:nvPicPr>
        <p:blipFill>
          <a:blip r:embed="rId5">
            <a:alphaModFix/>
          </a:blip>
          <a:stretch>
            <a:fillRect/>
          </a:stretch>
        </p:blipFill>
        <p:spPr>
          <a:xfrm>
            <a:off x="6763692" y="3538600"/>
            <a:ext cx="2380313" cy="1332975"/>
          </a:xfrm>
          <a:prstGeom prst="rect">
            <a:avLst/>
          </a:prstGeom>
          <a:noFill/>
          <a:ln>
            <a:noFill/>
          </a:ln>
        </p:spPr>
      </p:pic>
      <p:pic>
        <p:nvPicPr>
          <p:cNvPr id="788" name="Google Shape;788;p71"/>
          <p:cNvPicPr preferRelativeResize="0"/>
          <p:nvPr/>
        </p:nvPicPr>
        <p:blipFill>
          <a:blip r:embed="rId6">
            <a:alphaModFix/>
          </a:blip>
          <a:stretch>
            <a:fillRect/>
          </a:stretch>
        </p:blipFill>
        <p:spPr>
          <a:xfrm>
            <a:off x="5627125" y="1035848"/>
            <a:ext cx="1615774" cy="1615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2"/>
          <p:cNvSpPr txBox="1"/>
          <p:nvPr>
            <p:ph type="title"/>
          </p:nvPr>
        </p:nvSpPr>
        <p:spPr>
          <a:xfrm>
            <a:off x="3742800" y="387025"/>
            <a:ext cx="44091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Pending Works</a:t>
            </a:r>
            <a:endParaRPr sz="2500"/>
          </a:p>
        </p:txBody>
      </p:sp>
      <p:sp>
        <p:nvSpPr>
          <p:cNvPr id="794" name="Google Shape;794;p7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795" name="Google Shape;795;p72"/>
          <p:cNvPicPr preferRelativeResize="0"/>
          <p:nvPr/>
        </p:nvPicPr>
        <p:blipFill>
          <a:blip r:embed="rId3">
            <a:alphaModFix amt="23000"/>
          </a:blip>
          <a:stretch>
            <a:fillRect/>
          </a:stretch>
        </p:blipFill>
        <p:spPr>
          <a:xfrm>
            <a:off x="7361829" y="-222226"/>
            <a:ext cx="1982587" cy="1971348"/>
          </a:xfrm>
          <a:prstGeom prst="rect">
            <a:avLst/>
          </a:prstGeom>
          <a:noFill/>
          <a:ln>
            <a:noFill/>
          </a:ln>
        </p:spPr>
      </p:pic>
      <p:pic>
        <p:nvPicPr>
          <p:cNvPr id="796" name="Google Shape;796;p72"/>
          <p:cNvPicPr preferRelativeResize="0"/>
          <p:nvPr/>
        </p:nvPicPr>
        <p:blipFill>
          <a:blip r:embed="rId4">
            <a:alphaModFix/>
          </a:blip>
          <a:stretch>
            <a:fillRect/>
          </a:stretch>
        </p:blipFill>
        <p:spPr>
          <a:xfrm>
            <a:off x="63668" y="4669975"/>
            <a:ext cx="2079349" cy="431975"/>
          </a:xfrm>
          <a:prstGeom prst="rect">
            <a:avLst/>
          </a:prstGeom>
          <a:noFill/>
          <a:ln>
            <a:noFill/>
          </a:ln>
        </p:spPr>
      </p:pic>
      <p:cxnSp>
        <p:nvCxnSpPr>
          <p:cNvPr id="797" name="Google Shape;797;p72"/>
          <p:cNvCxnSpPr/>
          <p:nvPr/>
        </p:nvCxnSpPr>
        <p:spPr>
          <a:xfrm>
            <a:off x="3937500" y="902500"/>
            <a:ext cx="3904500" cy="14700"/>
          </a:xfrm>
          <a:prstGeom prst="straightConnector1">
            <a:avLst/>
          </a:prstGeom>
          <a:noFill/>
          <a:ln cap="rnd" cmpd="sng" w="28575">
            <a:solidFill>
              <a:schemeClr val="lt2"/>
            </a:solidFill>
            <a:prstDash val="solid"/>
            <a:round/>
            <a:headEnd len="med" w="med" type="none"/>
            <a:tailEnd len="med" w="med" type="none"/>
          </a:ln>
        </p:spPr>
      </p:cxnSp>
      <p:sp>
        <p:nvSpPr>
          <p:cNvPr id="798" name="Google Shape;798;p72"/>
          <p:cNvSpPr txBox="1"/>
          <p:nvPr/>
        </p:nvSpPr>
        <p:spPr>
          <a:xfrm>
            <a:off x="966400" y="1749125"/>
            <a:ext cx="57603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Input Validation for Criminal information entry form.</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Design modification for Front-end development.</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Integrated with final Product.</a:t>
            </a:r>
            <a:endParaRPr>
              <a:latin typeface="Poppins"/>
              <a:ea typeface="Poppins"/>
              <a:cs typeface="Poppins"/>
              <a:sym typeface="Poppins"/>
            </a:endParaRPr>
          </a:p>
        </p:txBody>
      </p:sp>
      <p:pic>
        <p:nvPicPr>
          <p:cNvPr id="799" name="Google Shape;799;p72"/>
          <p:cNvPicPr preferRelativeResize="0"/>
          <p:nvPr/>
        </p:nvPicPr>
        <p:blipFill>
          <a:blip r:embed="rId5">
            <a:alphaModFix/>
          </a:blip>
          <a:stretch>
            <a:fillRect/>
          </a:stretch>
        </p:blipFill>
        <p:spPr>
          <a:xfrm>
            <a:off x="7361827" y="3140801"/>
            <a:ext cx="1529175" cy="1529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3"/>
          <p:cNvSpPr txBox="1"/>
          <p:nvPr>
            <p:ph type="title"/>
          </p:nvPr>
        </p:nvSpPr>
        <p:spPr>
          <a:xfrm>
            <a:off x="5345325" y="0"/>
            <a:ext cx="25938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Gantt Chart</a:t>
            </a:r>
            <a:endParaRPr sz="2300"/>
          </a:p>
        </p:txBody>
      </p:sp>
      <p:pic>
        <p:nvPicPr>
          <p:cNvPr id="805" name="Google Shape;805;p73"/>
          <p:cNvPicPr preferRelativeResize="0"/>
          <p:nvPr/>
        </p:nvPicPr>
        <p:blipFill>
          <a:blip r:embed="rId3">
            <a:alphaModFix amt="23000"/>
          </a:blip>
          <a:stretch>
            <a:fillRect/>
          </a:stretch>
        </p:blipFill>
        <p:spPr>
          <a:xfrm>
            <a:off x="7361829" y="-222226"/>
            <a:ext cx="1982587" cy="1971348"/>
          </a:xfrm>
          <a:prstGeom prst="rect">
            <a:avLst/>
          </a:prstGeom>
          <a:noFill/>
          <a:ln>
            <a:noFill/>
          </a:ln>
        </p:spPr>
      </p:pic>
      <p:pic>
        <p:nvPicPr>
          <p:cNvPr id="806" name="Google Shape;806;p73"/>
          <p:cNvPicPr preferRelativeResize="0"/>
          <p:nvPr/>
        </p:nvPicPr>
        <p:blipFill>
          <a:blip r:embed="rId4">
            <a:alphaModFix/>
          </a:blip>
          <a:stretch>
            <a:fillRect/>
          </a:stretch>
        </p:blipFill>
        <p:spPr>
          <a:xfrm>
            <a:off x="63668" y="4746175"/>
            <a:ext cx="2079349" cy="431975"/>
          </a:xfrm>
          <a:prstGeom prst="rect">
            <a:avLst/>
          </a:prstGeom>
          <a:noFill/>
          <a:ln>
            <a:noFill/>
          </a:ln>
        </p:spPr>
      </p:pic>
      <p:sp>
        <p:nvSpPr>
          <p:cNvPr id="807" name="Google Shape;807;p7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cxnSp>
        <p:nvCxnSpPr>
          <p:cNvPr id="808" name="Google Shape;808;p73"/>
          <p:cNvCxnSpPr/>
          <p:nvPr/>
        </p:nvCxnSpPr>
        <p:spPr>
          <a:xfrm>
            <a:off x="5431025" y="427625"/>
            <a:ext cx="2260500" cy="0"/>
          </a:xfrm>
          <a:prstGeom prst="straightConnector1">
            <a:avLst/>
          </a:prstGeom>
          <a:noFill/>
          <a:ln cap="rnd" cmpd="sng" w="28575">
            <a:solidFill>
              <a:schemeClr val="lt2"/>
            </a:solidFill>
            <a:prstDash val="solid"/>
            <a:round/>
            <a:headEnd len="med" w="med" type="none"/>
            <a:tailEnd len="med" w="med" type="none"/>
          </a:ln>
        </p:spPr>
      </p:cxnSp>
      <p:pic>
        <p:nvPicPr>
          <p:cNvPr id="809" name="Google Shape;809;p73"/>
          <p:cNvPicPr preferRelativeResize="0"/>
          <p:nvPr/>
        </p:nvPicPr>
        <p:blipFill>
          <a:blip r:embed="rId5">
            <a:alphaModFix/>
          </a:blip>
          <a:stretch>
            <a:fillRect/>
          </a:stretch>
        </p:blipFill>
        <p:spPr>
          <a:xfrm>
            <a:off x="309600" y="479737"/>
            <a:ext cx="8221600" cy="4303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4"/>
          <p:cNvSpPr txBox="1"/>
          <p:nvPr>
            <p:ph type="title"/>
          </p:nvPr>
        </p:nvSpPr>
        <p:spPr>
          <a:xfrm>
            <a:off x="4200000" y="387025"/>
            <a:ext cx="44091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References</a:t>
            </a:r>
            <a:endParaRPr sz="2500"/>
          </a:p>
        </p:txBody>
      </p:sp>
      <p:sp>
        <p:nvSpPr>
          <p:cNvPr id="815" name="Google Shape;815;p7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 20150952 | [Brahanawardhan]</a:t>
            </a:r>
            <a:endParaRPr b="1">
              <a:latin typeface="Lora"/>
              <a:ea typeface="Lora"/>
              <a:cs typeface="Lora"/>
              <a:sym typeface="Lora"/>
            </a:endParaRPr>
          </a:p>
        </p:txBody>
      </p:sp>
      <p:pic>
        <p:nvPicPr>
          <p:cNvPr id="816" name="Google Shape;816;p74"/>
          <p:cNvPicPr preferRelativeResize="0"/>
          <p:nvPr/>
        </p:nvPicPr>
        <p:blipFill>
          <a:blip r:embed="rId3">
            <a:alphaModFix amt="23000"/>
          </a:blip>
          <a:stretch>
            <a:fillRect/>
          </a:stretch>
        </p:blipFill>
        <p:spPr>
          <a:xfrm>
            <a:off x="7361829" y="-222226"/>
            <a:ext cx="1982587" cy="1971348"/>
          </a:xfrm>
          <a:prstGeom prst="rect">
            <a:avLst/>
          </a:prstGeom>
          <a:noFill/>
          <a:ln>
            <a:noFill/>
          </a:ln>
        </p:spPr>
      </p:pic>
      <p:pic>
        <p:nvPicPr>
          <p:cNvPr id="817" name="Google Shape;817;p74"/>
          <p:cNvPicPr preferRelativeResize="0"/>
          <p:nvPr/>
        </p:nvPicPr>
        <p:blipFill>
          <a:blip r:embed="rId4">
            <a:alphaModFix/>
          </a:blip>
          <a:stretch>
            <a:fillRect/>
          </a:stretch>
        </p:blipFill>
        <p:spPr>
          <a:xfrm>
            <a:off x="-7" y="4669975"/>
            <a:ext cx="2079349" cy="431975"/>
          </a:xfrm>
          <a:prstGeom prst="rect">
            <a:avLst/>
          </a:prstGeom>
          <a:noFill/>
          <a:ln>
            <a:noFill/>
          </a:ln>
        </p:spPr>
      </p:pic>
      <p:cxnSp>
        <p:nvCxnSpPr>
          <p:cNvPr id="818" name="Google Shape;818;p74"/>
          <p:cNvCxnSpPr/>
          <p:nvPr/>
        </p:nvCxnSpPr>
        <p:spPr>
          <a:xfrm>
            <a:off x="5289625" y="910500"/>
            <a:ext cx="2171400" cy="6900"/>
          </a:xfrm>
          <a:prstGeom prst="straightConnector1">
            <a:avLst/>
          </a:prstGeom>
          <a:noFill/>
          <a:ln cap="rnd" cmpd="sng" w="28575">
            <a:solidFill>
              <a:schemeClr val="lt2"/>
            </a:solidFill>
            <a:prstDash val="solid"/>
            <a:round/>
            <a:headEnd len="med" w="med" type="none"/>
            <a:tailEnd len="med" w="med" type="none"/>
          </a:ln>
        </p:spPr>
      </p:cxnSp>
      <p:sp>
        <p:nvSpPr>
          <p:cNvPr id="819" name="Google Shape;819;p74"/>
          <p:cNvSpPr txBox="1"/>
          <p:nvPr/>
        </p:nvSpPr>
        <p:spPr>
          <a:xfrm>
            <a:off x="175700" y="1264925"/>
            <a:ext cx="88575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Poppins"/>
              <a:buChar char="●"/>
            </a:pPr>
            <a:r>
              <a:rPr lang="en" sz="1300">
                <a:latin typeface="Poppins"/>
                <a:ea typeface="Poppins"/>
                <a:cs typeface="Poppins"/>
                <a:sym typeface="Poppins"/>
              </a:rPr>
              <a:t>“Blockchain-based Criminal Record Database Management.” [Online]. Available: https://ieeexplore.ieee.org/document/9544655. [Accessed: 19-Mar-2023]. </a:t>
            </a:r>
            <a:endParaRPr sz="1300">
              <a:latin typeface="Poppins"/>
              <a:ea typeface="Poppins"/>
              <a:cs typeface="Poppins"/>
              <a:sym typeface="Poppins"/>
            </a:endParaRPr>
          </a:p>
          <a:p>
            <a:pPr indent="0" lvl="0" marL="457200" rtl="0" algn="l">
              <a:lnSpc>
                <a:spcPct val="115000"/>
              </a:lnSpc>
              <a:spcBef>
                <a:spcPts val="0"/>
              </a:spcBef>
              <a:spcAft>
                <a:spcPts val="0"/>
              </a:spcAft>
              <a:buNone/>
            </a:pPr>
            <a:r>
              <a:t/>
            </a:r>
            <a:endParaRPr sz="1300">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Char char="●"/>
            </a:pPr>
            <a:r>
              <a:rPr lang="en" sz="1300">
                <a:latin typeface="Poppins"/>
                <a:ea typeface="Poppins"/>
                <a:cs typeface="Poppins"/>
                <a:sym typeface="Poppins"/>
              </a:rPr>
              <a:t>“Crab: Blockchain based Criminal Record Management System.” [Online]. Available: https://www.researchgate.net/publication/329489346_CRAB_Blockchain_Based_ Criminal_Record_Management_System. [Accessed: 19-Mar-2023].</a:t>
            </a:r>
            <a:endParaRPr sz="1300">
              <a:latin typeface="Poppins"/>
              <a:ea typeface="Poppins"/>
              <a:cs typeface="Poppins"/>
              <a:sym typeface="Poppins"/>
            </a:endParaRPr>
          </a:p>
          <a:p>
            <a:pPr indent="0" lvl="0" marL="457200" rtl="0" algn="l">
              <a:lnSpc>
                <a:spcPct val="115000"/>
              </a:lnSpc>
              <a:spcBef>
                <a:spcPts val="0"/>
              </a:spcBef>
              <a:spcAft>
                <a:spcPts val="0"/>
              </a:spcAft>
              <a:buNone/>
            </a:pPr>
            <a:r>
              <a:t/>
            </a:r>
            <a:endParaRPr sz="1300">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Char char="●"/>
            </a:pPr>
            <a:r>
              <a:rPr lang="en" sz="1300">
                <a:latin typeface="Poppins"/>
                <a:ea typeface="Poppins"/>
                <a:cs typeface="Poppins"/>
                <a:sym typeface="Poppins"/>
              </a:rPr>
              <a:t>“Blockchain-based Criminal Record Database Management.” [Online]. Available: https://ieeexplore.ieee.org/document/9544655. [Accessed: 19-Mar-2023].</a:t>
            </a:r>
            <a:endParaRPr sz="1300">
              <a:latin typeface="Poppins"/>
              <a:ea typeface="Poppins"/>
              <a:cs typeface="Poppins"/>
              <a:sym typeface="Poppins"/>
            </a:endParaRPr>
          </a:p>
          <a:p>
            <a:pPr indent="0" lvl="0" marL="457200" rtl="0" algn="l">
              <a:lnSpc>
                <a:spcPct val="115000"/>
              </a:lnSpc>
              <a:spcBef>
                <a:spcPts val="0"/>
              </a:spcBef>
              <a:spcAft>
                <a:spcPts val="0"/>
              </a:spcAft>
              <a:buNone/>
            </a:pPr>
            <a:r>
              <a:t/>
            </a:r>
            <a:endParaRPr sz="1300">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Char char="●"/>
            </a:pPr>
            <a:r>
              <a:rPr lang="en" sz="1300">
                <a:latin typeface="Poppins"/>
                <a:ea typeface="Poppins"/>
                <a:cs typeface="Poppins"/>
                <a:sym typeface="Poppins"/>
              </a:rPr>
              <a:t>Wust, K., Gipp, B., &amp; Breitenbücher, U. (2018). “Blockchain in forensic science: Securing digital evidence”. In 2018 41st International Convention on Information and Communication Technology, Electronics and Microelectronics (MIPRO) (pp. 1350- 1355). IEEE. </a:t>
            </a:r>
            <a:endParaRPr sz="1300">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5"/>
          <p:cNvSpPr txBox="1"/>
          <p:nvPr>
            <p:ph type="title"/>
          </p:nvPr>
        </p:nvSpPr>
        <p:spPr>
          <a:xfrm>
            <a:off x="1705275" y="1941750"/>
            <a:ext cx="5733300" cy="1776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Poppins"/>
                <a:ea typeface="Poppins"/>
                <a:cs typeface="Poppins"/>
                <a:sym typeface="Poppins"/>
              </a:rPr>
              <a:t>Authentication System</a:t>
            </a:r>
            <a:endParaRPr sz="3800">
              <a:latin typeface="Poppins"/>
              <a:ea typeface="Poppins"/>
              <a:cs typeface="Poppins"/>
              <a:sym typeface="Poppins"/>
            </a:endParaRPr>
          </a:p>
        </p:txBody>
      </p:sp>
      <p:sp>
        <p:nvSpPr>
          <p:cNvPr id="825" name="Google Shape;825;p75"/>
          <p:cNvSpPr txBox="1"/>
          <p:nvPr>
            <p:ph idx="2" type="title"/>
          </p:nvPr>
        </p:nvSpPr>
        <p:spPr>
          <a:xfrm>
            <a:off x="4013250" y="1099938"/>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826" name="Google Shape;826;p75"/>
          <p:cNvPicPr preferRelativeResize="0"/>
          <p:nvPr/>
        </p:nvPicPr>
        <p:blipFill rotWithShape="1">
          <a:blip r:embed="rId3">
            <a:alphaModFix/>
          </a:blip>
          <a:srcRect b="0" l="21896" r="24761" t="0"/>
          <a:stretch/>
        </p:blipFill>
        <p:spPr>
          <a:xfrm rot="4474136">
            <a:off x="4289174" y="700136"/>
            <a:ext cx="7986754" cy="3743229"/>
          </a:xfrm>
          <a:prstGeom prst="rect">
            <a:avLst/>
          </a:prstGeom>
          <a:noFill/>
          <a:ln>
            <a:noFill/>
          </a:ln>
        </p:spPr>
      </p:pic>
      <p:sp>
        <p:nvSpPr>
          <p:cNvPr id="827" name="Google Shape;827;p75"/>
          <p:cNvSpPr/>
          <p:nvPr/>
        </p:nvSpPr>
        <p:spPr>
          <a:xfrm>
            <a:off x="3888524" y="837351"/>
            <a:ext cx="1366800" cy="13668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7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Poppins SemiBold"/>
                <a:ea typeface="Poppins SemiBold"/>
                <a:cs typeface="Poppins SemiBold"/>
                <a:sym typeface="Poppins SemiBold"/>
              </a:rPr>
              <a:t>03</a:t>
            </a:r>
            <a:endParaRPr sz="3600">
              <a:solidFill>
                <a:schemeClr val="dk1"/>
              </a:solidFill>
              <a:latin typeface="Poppins SemiBold"/>
              <a:ea typeface="Poppins SemiBold"/>
              <a:cs typeface="Poppins SemiBold"/>
              <a:sym typeface="Poppins SemiBold"/>
            </a:endParaRPr>
          </a:p>
        </p:txBody>
      </p:sp>
      <p:pic>
        <p:nvPicPr>
          <p:cNvPr id="828" name="Google Shape;828;p75"/>
          <p:cNvPicPr preferRelativeResize="0"/>
          <p:nvPr/>
        </p:nvPicPr>
        <p:blipFill>
          <a:blip r:embed="rId4">
            <a:alphaModFix/>
          </a:blip>
          <a:stretch>
            <a:fillRect/>
          </a:stretch>
        </p:blipFill>
        <p:spPr>
          <a:xfrm>
            <a:off x="7009943" y="85525"/>
            <a:ext cx="2079349" cy="431975"/>
          </a:xfrm>
          <a:prstGeom prst="rect">
            <a:avLst/>
          </a:prstGeom>
          <a:noFill/>
          <a:ln>
            <a:noFill/>
          </a:ln>
        </p:spPr>
      </p:pic>
      <p:pic>
        <p:nvPicPr>
          <p:cNvPr id="829" name="Google Shape;829;p75"/>
          <p:cNvPicPr preferRelativeResize="0"/>
          <p:nvPr/>
        </p:nvPicPr>
        <p:blipFill>
          <a:blip r:embed="rId5">
            <a:alphaModFix amt="23000"/>
          </a:blip>
          <a:stretch>
            <a:fillRect/>
          </a:stretch>
        </p:blipFill>
        <p:spPr>
          <a:xfrm>
            <a:off x="48379" y="3172149"/>
            <a:ext cx="1982587" cy="1971348"/>
          </a:xfrm>
          <a:prstGeom prst="rect">
            <a:avLst/>
          </a:prstGeom>
          <a:noFill/>
          <a:ln>
            <a:noFill/>
          </a:ln>
        </p:spPr>
      </p:pic>
      <p:sp>
        <p:nvSpPr>
          <p:cNvPr id="830" name="Google Shape;830;p75"/>
          <p:cNvSpPr txBox="1"/>
          <p:nvPr/>
        </p:nvSpPr>
        <p:spPr>
          <a:xfrm>
            <a:off x="2109513" y="44388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IT20171438 | WIJAYARATHNE S. N.</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b="1" lang="en" sz="1000">
                <a:solidFill>
                  <a:schemeClr val="dk1"/>
                </a:solidFill>
                <a:latin typeface="Poppins"/>
                <a:ea typeface="Poppins"/>
                <a:cs typeface="Poppins"/>
                <a:sym typeface="Poppins"/>
              </a:rPr>
              <a:t>Specializing in Cyber Security</a:t>
            </a:r>
            <a:endParaRPr b="1" sz="1000">
              <a:solidFill>
                <a:schemeClr val="dk1"/>
              </a:solidFill>
              <a:latin typeface="Poppins"/>
              <a:ea typeface="Poppins"/>
              <a:cs typeface="Poppins"/>
              <a:sym typeface="Poppins"/>
            </a:endParaRPr>
          </a:p>
        </p:txBody>
      </p:sp>
      <p:pic>
        <p:nvPicPr>
          <p:cNvPr id="831" name="Google Shape;831;p75"/>
          <p:cNvPicPr preferRelativeResize="0"/>
          <p:nvPr/>
        </p:nvPicPr>
        <p:blipFill rotWithShape="1">
          <a:blip r:embed="rId6">
            <a:alphaModFix/>
          </a:blip>
          <a:srcRect b="55189" l="19455" r="24892" t="6806"/>
          <a:stretch/>
        </p:blipFill>
        <p:spPr>
          <a:xfrm>
            <a:off x="276209" y="3394323"/>
            <a:ext cx="1527000" cy="15270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100">
                <a:latin typeface="Poppins SemiBold"/>
                <a:ea typeface="Poppins SemiBold"/>
                <a:cs typeface="Poppins SemiBold"/>
                <a:sym typeface="Poppins SemiBold"/>
              </a:rPr>
              <a:t>Group Members</a:t>
            </a:r>
            <a:endParaRPr b="0" sz="3100">
              <a:latin typeface="Poppins SemiBold"/>
              <a:ea typeface="Poppins SemiBold"/>
              <a:cs typeface="Poppins SemiBold"/>
              <a:sym typeface="Poppins SemiBold"/>
            </a:endParaRPr>
          </a:p>
        </p:txBody>
      </p:sp>
      <p:pic>
        <p:nvPicPr>
          <p:cNvPr id="386" name="Google Shape;386;p4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387" name="Google Shape;387;p49"/>
          <p:cNvPicPr preferRelativeResize="0"/>
          <p:nvPr/>
        </p:nvPicPr>
        <p:blipFill>
          <a:blip r:embed="rId4">
            <a:alphaModFix amt="23000"/>
          </a:blip>
          <a:stretch>
            <a:fillRect/>
          </a:stretch>
        </p:blipFill>
        <p:spPr>
          <a:xfrm>
            <a:off x="388216" y="1379874"/>
            <a:ext cx="1982587" cy="1971348"/>
          </a:xfrm>
          <a:prstGeom prst="rect">
            <a:avLst/>
          </a:prstGeom>
          <a:noFill/>
          <a:ln>
            <a:noFill/>
          </a:ln>
        </p:spPr>
      </p:pic>
      <p:pic>
        <p:nvPicPr>
          <p:cNvPr id="388" name="Google Shape;388;p49"/>
          <p:cNvPicPr preferRelativeResize="0"/>
          <p:nvPr/>
        </p:nvPicPr>
        <p:blipFill>
          <a:blip r:embed="rId4">
            <a:alphaModFix amt="23000"/>
          </a:blip>
          <a:stretch>
            <a:fillRect/>
          </a:stretch>
        </p:blipFill>
        <p:spPr>
          <a:xfrm>
            <a:off x="2516541" y="1379874"/>
            <a:ext cx="1982587" cy="1971348"/>
          </a:xfrm>
          <a:prstGeom prst="rect">
            <a:avLst/>
          </a:prstGeom>
          <a:noFill/>
          <a:ln>
            <a:noFill/>
          </a:ln>
        </p:spPr>
      </p:pic>
      <p:pic>
        <p:nvPicPr>
          <p:cNvPr id="389" name="Google Shape;389;p49"/>
          <p:cNvPicPr preferRelativeResize="0"/>
          <p:nvPr/>
        </p:nvPicPr>
        <p:blipFill>
          <a:blip r:embed="rId4">
            <a:alphaModFix amt="23000"/>
          </a:blip>
          <a:stretch>
            <a:fillRect/>
          </a:stretch>
        </p:blipFill>
        <p:spPr>
          <a:xfrm>
            <a:off x="4644866" y="1379874"/>
            <a:ext cx="1982587" cy="1971348"/>
          </a:xfrm>
          <a:prstGeom prst="rect">
            <a:avLst/>
          </a:prstGeom>
          <a:noFill/>
          <a:ln>
            <a:noFill/>
          </a:ln>
        </p:spPr>
      </p:pic>
      <p:pic>
        <p:nvPicPr>
          <p:cNvPr id="390" name="Google Shape;390;p49"/>
          <p:cNvPicPr preferRelativeResize="0"/>
          <p:nvPr/>
        </p:nvPicPr>
        <p:blipFill>
          <a:blip r:embed="rId4">
            <a:alphaModFix amt="23000"/>
          </a:blip>
          <a:stretch>
            <a:fillRect/>
          </a:stretch>
        </p:blipFill>
        <p:spPr>
          <a:xfrm>
            <a:off x="6773191" y="1379874"/>
            <a:ext cx="1982587" cy="1971348"/>
          </a:xfrm>
          <a:prstGeom prst="rect">
            <a:avLst/>
          </a:prstGeom>
          <a:noFill/>
          <a:ln>
            <a:noFill/>
          </a:ln>
        </p:spPr>
      </p:pic>
      <p:pic>
        <p:nvPicPr>
          <p:cNvPr id="391" name="Google Shape;391;p49"/>
          <p:cNvPicPr preferRelativeResize="0"/>
          <p:nvPr/>
        </p:nvPicPr>
        <p:blipFill rotWithShape="1">
          <a:blip r:embed="rId5">
            <a:alphaModFix/>
          </a:blip>
          <a:srcRect b="29058" l="9441" r="9441" t="8744"/>
          <a:stretch/>
        </p:blipFill>
        <p:spPr>
          <a:xfrm>
            <a:off x="616013" y="1602038"/>
            <a:ext cx="1527000" cy="1527000"/>
          </a:xfrm>
          <a:prstGeom prst="ellipse">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92" name="Google Shape;392;p49"/>
          <p:cNvPicPr preferRelativeResize="0"/>
          <p:nvPr/>
        </p:nvPicPr>
        <p:blipFill rotWithShape="1">
          <a:blip r:embed="rId6">
            <a:alphaModFix/>
          </a:blip>
          <a:srcRect b="55189" l="19455" r="24892" t="6806"/>
          <a:stretch/>
        </p:blipFill>
        <p:spPr>
          <a:xfrm>
            <a:off x="2744334" y="1602048"/>
            <a:ext cx="1527000" cy="1527000"/>
          </a:xfrm>
          <a:prstGeom prst="ellipse">
            <a:avLst/>
          </a:prstGeom>
          <a:noFill/>
          <a:ln cap="flat" cmpd="sng" w="38100">
            <a:solidFill>
              <a:schemeClr val="lt1"/>
            </a:solidFill>
            <a:prstDash val="solid"/>
            <a:round/>
            <a:headEnd len="sm" w="sm" type="none"/>
            <a:tailEnd len="sm" w="sm" type="none"/>
          </a:ln>
        </p:spPr>
      </p:pic>
      <p:pic>
        <p:nvPicPr>
          <p:cNvPr id="393" name="Google Shape;393;p49"/>
          <p:cNvPicPr preferRelativeResize="0"/>
          <p:nvPr/>
        </p:nvPicPr>
        <p:blipFill rotWithShape="1">
          <a:blip r:embed="rId7">
            <a:alphaModFix/>
          </a:blip>
          <a:srcRect b="25198" l="4282" r="15370" t="6383"/>
          <a:stretch/>
        </p:blipFill>
        <p:spPr>
          <a:xfrm>
            <a:off x="4872675" y="1602038"/>
            <a:ext cx="1527000" cy="1527000"/>
          </a:xfrm>
          <a:prstGeom prst="ellipse">
            <a:avLst/>
          </a:prstGeom>
          <a:noFill/>
          <a:ln cap="flat" cmpd="sng" w="38100">
            <a:solidFill>
              <a:schemeClr val="lt1"/>
            </a:solidFill>
            <a:prstDash val="solid"/>
            <a:round/>
            <a:headEnd len="sm" w="sm" type="none"/>
            <a:tailEnd len="sm" w="sm" type="none"/>
          </a:ln>
        </p:spPr>
      </p:pic>
      <p:pic>
        <p:nvPicPr>
          <p:cNvPr id="394" name="Google Shape;394;p49"/>
          <p:cNvPicPr preferRelativeResize="0"/>
          <p:nvPr/>
        </p:nvPicPr>
        <p:blipFill rotWithShape="1">
          <a:blip r:embed="rId8">
            <a:alphaModFix/>
          </a:blip>
          <a:srcRect b="5005" l="6829" r="6829" t="20733"/>
          <a:stretch/>
        </p:blipFill>
        <p:spPr>
          <a:xfrm>
            <a:off x="7001000" y="1602038"/>
            <a:ext cx="1527000" cy="1527000"/>
          </a:xfrm>
          <a:prstGeom prst="ellipse">
            <a:avLst/>
          </a:prstGeom>
          <a:noFill/>
          <a:ln cap="flat" cmpd="sng" w="38100">
            <a:solidFill>
              <a:schemeClr val="lt1"/>
            </a:solidFill>
            <a:prstDash val="solid"/>
            <a:round/>
            <a:headEnd len="sm" w="sm" type="none"/>
            <a:tailEnd len="sm" w="sm" type="none"/>
          </a:ln>
        </p:spPr>
      </p:pic>
      <p:sp>
        <p:nvSpPr>
          <p:cNvPr id="395" name="Google Shape;395;p49"/>
          <p:cNvSpPr txBox="1"/>
          <p:nvPr/>
        </p:nvSpPr>
        <p:spPr>
          <a:xfrm>
            <a:off x="339865"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181443"/>
                </a:solidFill>
                <a:latin typeface="Poppins SemiBold"/>
                <a:ea typeface="Poppins SemiBold"/>
                <a:cs typeface="Poppins SemiBold"/>
                <a:sym typeface="Poppins SemiBold"/>
              </a:rPr>
              <a:t>IT 20150952</a:t>
            </a:r>
            <a:endParaRPr sz="1300">
              <a:solidFill>
                <a:srgbClr val="181443"/>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181443"/>
                </a:solidFill>
                <a:latin typeface="Poppins Medium"/>
                <a:ea typeface="Poppins Medium"/>
                <a:cs typeface="Poppins Medium"/>
                <a:sym typeface="Poppins Medium"/>
              </a:rPr>
              <a:t>Brahanawardhan B.</a:t>
            </a:r>
            <a:endParaRPr sz="1200">
              <a:solidFill>
                <a:srgbClr val="181443"/>
              </a:solidFill>
              <a:latin typeface="Poppins Medium"/>
              <a:ea typeface="Poppins Medium"/>
              <a:cs typeface="Poppins Medium"/>
              <a:sym typeface="Poppins Medium"/>
            </a:endParaRPr>
          </a:p>
        </p:txBody>
      </p:sp>
      <p:sp>
        <p:nvSpPr>
          <p:cNvPr id="396" name="Google Shape;396;p49"/>
          <p:cNvSpPr txBox="1"/>
          <p:nvPr/>
        </p:nvSpPr>
        <p:spPr>
          <a:xfrm>
            <a:off x="2468165"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181443"/>
                </a:solidFill>
                <a:latin typeface="Poppins SemiBold"/>
                <a:ea typeface="Poppins SemiBold"/>
                <a:cs typeface="Poppins SemiBold"/>
                <a:sym typeface="Poppins SemiBold"/>
              </a:rPr>
              <a:t>IT 20171438</a:t>
            </a:r>
            <a:endParaRPr sz="1300">
              <a:solidFill>
                <a:srgbClr val="181443"/>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181443"/>
                </a:solidFill>
                <a:latin typeface="Poppins Medium"/>
                <a:ea typeface="Poppins Medium"/>
                <a:cs typeface="Poppins Medium"/>
                <a:sym typeface="Poppins Medium"/>
              </a:rPr>
              <a:t>Wijayarathne S.N.</a:t>
            </a:r>
            <a:endParaRPr sz="1200">
              <a:solidFill>
                <a:srgbClr val="181443"/>
              </a:solidFill>
              <a:latin typeface="Poppins Medium"/>
              <a:ea typeface="Poppins Medium"/>
              <a:cs typeface="Poppins Medium"/>
              <a:sym typeface="Poppins Medium"/>
            </a:endParaRPr>
          </a:p>
        </p:txBody>
      </p:sp>
      <p:sp>
        <p:nvSpPr>
          <p:cNvPr id="397" name="Google Shape;397;p49"/>
          <p:cNvSpPr txBox="1"/>
          <p:nvPr/>
        </p:nvSpPr>
        <p:spPr>
          <a:xfrm>
            <a:off x="4596502"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81443"/>
                </a:solidFill>
                <a:latin typeface="Poppins SemiBold"/>
                <a:ea typeface="Poppins SemiBold"/>
                <a:cs typeface="Poppins SemiBold"/>
                <a:sym typeface="Poppins SemiBold"/>
              </a:rPr>
              <a:t>IT 20157814</a:t>
            </a:r>
            <a:endParaRPr sz="1200">
              <a:solidFill>
                <a:srgbClr val="181443"/>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181443"/>
                </a:solidFill>
                <a:latin typeface="Poppins Medium"/>
                <a:ea typeface="Poppins Medium"/>
                <a:cs typeface="Poppins Medium"/>
                <a:sym typeface="Poppins Medium"/>
              </a:rPr>
              <a:t>Ahamed M.N.H.</a:t>
            </a:r>
            <a:endParaRPr sz="1200">
              <a:solidFill>
                <a:srgbClr val="181443"/>
              </a:solidFill>
              <a:latin typeface="Poppins Medium"/>
              <a:ea typeface="Poppins Medium"/>
              <a:cs typeface="Poppins Medium"/>
              <a:sym typeface="Poppins Medium"/>
            </a:endParaRPr>
          </a:p>
        </p:txBody>
      </p:sp>
      <p:sp>
        <p:nvSpPr>
          <p:cNvPr id="398" name="Google Shape;398;p49"/>
          <p:cNvSpPr txBox="1"/>
          <p:nvPr/>
        </p:nvSpPr>
        <p:spPr>
          <a:xfrm>
            <a:off x="6724840"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81443"/>
                </a:solidFill>
                <a:latin typeface="Poppins SemiBold"/>
                <a:ea typeface="Poppins SemiBold"/>
                <a:cs typeface="Poppins SemiBold"/>
                <a:sym typeface="Poppins SemiBold"/>
              </a:rPr>
              <a:t>IT 19983370</a:t>
            </a:r>
            <a:endParaRPr sz="1200">
              <a:solidFill>
                <a:srgbClr val="181443"/>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181443"/>
                </a:solidFill>
                <a:latin typeface="Poppins Medium"/>
                <a:ea typeface="Poppins Medium"/>
                <a:cs typeface="Poppins Medium"/>
                <a:sym typeface="Poppins Medium"/>
              </a:rPr>
              <a:t>Thushitharan M.</a:t>
            </a:r>
            <a:endParaRPr sz="1200">
              <a:solidFill>
                <a:srgbClr val="181443"/>
              </a:solidFill>
              <a:latin typeface="Poppins Medium"/>
              <a:ea typeface="Poppins Medium"/>
              <a:cs typeface="Poppins Medium"/>
              <a:sym typeface="Poppins Medium"/>
            </a:endParaRPr>
          </a:p>
        </p:txBody>
      </p:sp>
      <p:sp>
        <p:nvSpPr>
          <p:cNvPr id="399" name="Google Shape;399;p49"/>
          <p:cNvSpPr txBox="1"/>
          <p:nvPr/>
        </p:nvSpPr>
        <p:spPr>
          <a:xfrm>
            <a:off x="5109300" y="4137000"/>
            <a:ext cx="4034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highlight>
                  <a:srgbClr val="FAFAFA"/>
                </a:highlight>
                <a:latin typeface="Poppins Medium"/>
                <a:ea typeface="Poppins Medium"/>
                <a:cs typeface="Poppins Medium"/>
                <a:sym typeface="Poppins Medium"/>
              </a:rPr>
              <a:t>Project Details</a:t>
            </a:r>
            <a:endParaRPr sz="1200">
              <a:solidFill>
                <a:schemeClr val="dk1"/>
              </a:solidFill>
              <a:highlight>
                <a:srgbClr val="FAFAFA"/>
              </a:highlight>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highlight>
                  <a:srgbClr val="FAFAFA"/>
                </a:highlight>
                <a:latin typeface="Poppins Medium"/>
                <a:ea typeface="Poppins Medium"/>
                <a:cs typeface="Poppins Medium"/>
                <a:sym typeface="Poppins Medium"/>
              </a:rPr>
              <a:t>Project ID: 23-270</a:t>
            </a:r>
            <a:endParaRPr sz="1200">
              <a:solidFill>
                <a:schemeClr val="dk1"/>
              </a:solidFill>
              <a:highlight>
                <a:srgbClr val="FAFAFA"/>
              </a:highlight>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highlight>
                  <a:srgbClr val="FAFAFA"/>
                </a:highlight>
                <a:latin typeface="Poppins Medium"/>
                <a:ea typeface="Poppins Medium"/>
                <a:cs typeface="Poppins Medium"/>
                <a:sym typeface="Poppins Medium"/>
              </a:rPr>
              <a:t>Supervisor: Mr. Kanishka Yapa</a:t>
            </a:r>
            <a:endParaRPr sz="1200">
              <a:solidFill>
                <a:schemeClr val="dk1"/>
              </a:solidFill>
              <a:highlight>
                <a:srgbClr val="FAFAFA"/>
              </a:highlight>
              <a:latin typeface="Poppins Medium"/>
              <a:ea typeface="Poppins Medium"/>
              <a:cs typeface="Poppins Medium"/>
              <a:sym typeface="Poppins Medium"/>
            </a:endParaRPr>
          </a:p>
          <a:p>
            <a:pPr indent="-304800" lvl="0" marL="457200" rtl="0" algn="l">
              <a:lnSpc>
                <a:spcPct val="115000"/>
              </a:lnSpc>
              <a:spcBef>
                <a:spcPts val="0"/>
              </a:spcBef>
              <a:spcAft>
                <a:spcPts val="0"/>
              </a:spcAft>
              <a:buClr>
                <a:schemeClr val="dk1"/>
              </a:buClr>
              <a:buSzPts val="1200"/>
              <a:buFont typeface="Poppins Medium"/>
              <a:buChar char="●"/>
            </a:pPr>
            <a:r>
              <a:rPr lang="en" sz="1200">
                <a:solidFill>
                  <a:schemeClr val="dk1"/>
                </a:solidFill>
                <a:highlight>
                  <a:srgbClr val="FAFAFA"/>
                </a:highlight>
                <a:latin typeface="Poppins Medium"/>
                <a:ea typeface="Poppins Medium"/>
                <a:cs typeface="Poppins Medium"/>
                <a:sym typeface="Poppins Medium"/>
              </a:rPr>
              <a:t>Co-Supervisor: Ms. Dinithi Pandithage</a:t>
            </a:r>
            <a:endParaRPr sz="1700">
              <a:solidFill>
                <a:schemeClr val="dk1"/>
              </a:solidFill>
              <a:latin typeface="Poppins Medium"/>
              <a:ea typeface="Poppins Medium"/>
              <a:cs typeface="Poppins Medium"/>
              <a:sym typeface="Poppins Medium"/>
            </a:endParaRPr>
          </a:p>
        </p:txBody>
      </p:sp>
      <p:cxnSp>
        <p:nvCxnSpPr>
          <p:cNvPr id="400" name="Google Shape;400;p49"/>
          <p:cNvCxnSpPr/>
          <p:nvPr/>
        </p:nvCxnSpPr>
        <p:spPr>
          <a:xfrm>
            <a:off x="3803150" y="1069455"/>
            <a:ext cx="1537800" cy="0"/>
          </a:xfrm>
          <a:prstGeom prst="straightConnector1">
            <a:avLst/>
          </a:prstGeom>
          <a:noFill/>
          <a:ln cap="rnd" cmpd="sng" w="28575">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7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837" name="Google Shape;837;p76"/>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838" name="Google Shape;838;p7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839" name="Google Shape;839;p7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Research Question</a:t>
            </a:r>
            <a:endParaRPr sz="2400">
              <a:latin typeface="Poppins"/>
              <a:ea typeface="Poppins"/>
              <a:cs typeface="Poppins"/>
              <a:sym typeface="Poppins"/>
            </a:endParaRPr>
          </a:p>
        </p:txBody>
      </p:sp>
      <p:sp>
        <p:nvSpPr>
          <p:cNvPr id="840" name="Google Shape;840;p7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sp>
        <p:nvSpPr>
          <p:cNvPr id="841" name="Google Shape;841;p76"/>
          <p:cNvSpPr txBox="1"/>
          <p:nvPr/>
        </p:nvSpPr>
        <p:spPr>
          <a:xfrm>
            <a:off x="796500" y="1025313"/>
            <a:ext cx="7551000" cy="3576000"/>
          </a:xfrm>
          <a:prstGeom prst="rect">
            <a:avLst/>
          </a:prstGeom>
          <a:noFill/>
          <a:ln>
            <a:noFill/>
          </a:ln>
        </p:spPr>
        <p:txBody>
          <a:bodyPr anchorCtr="0" anchor="t" bIns="121875" lIns="121875" spcFirstLastPara="1" rIns="121875" wrap="square" tIns="121875">
            <a:noAutofit/>
          </a:bodyPr>
          <a:lstStyle/>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How To Secure System Login By Implementing A Secure Authentication System To The Blockchain- Based Criminal Information Management System In Sri Lanka? </a:t>
            </a:r>
            <a:endParaRPr sz="1300">
              <a:solidFill>
                <a:srgbClr val="434343"/>
              </a:solidFill>
              <a:latin typeface="Poppins"/>
              <a:ea typeface="Poppins"/>
              <a:cs typeface="Poppins"/>
              <a:sym typeface="Poppins"/>
            </a:endParaRPr>
          </a:p>
          <a:p>
            <a:pPr indent="0" lvl="0" marL="457200" rtl="0" algn="l">
              <a:lnSpc>
                <a:spcPct val="115000"/>
              </a:lnSpc>
              <a:spcBef>
                <a:spcPts val="700"/>
              </a:spcBef>
              <a:spcAft>
                <a:spcPts val="0"/>
              </a:spcAft>
              <a:buNone/>
            </a:pPr>
            <a:r>
              <a:t/>
            </a:r>
            <a:endParaRPr sz="1300">
              <a:solidFill>
                <a:srgbClr val="434343"/>
              </a:solidFill>
              <a:latin typeface="Poppins"/>
              <a:ea typeface="Poppins"/>
              <a:cs typeface="Poppins"/>
              <a:sym typeface="Poppins"/>
            </a:endParaRPr>
          </a:p>
          <a:p>
            <a:pPr indent="-311150" lvl="0" marL="457200" rtl="0" algn="l">
              <a:lnSpc>
                <a:spcPct val="115000"/>
              </a:lnSpc>
              <a:spcBef>
                <a:spcPts val="70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Is 2-Factor Authentication SECURE? Can 2-Factor Authentication be HACKED?</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SIM Swapping</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SIM Cloning </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Man-in-the-Middle Attacks</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Phishing Attacks </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Social Engineering</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700"/>
              </a:spcAft>
              <a:buNone/>
            </a:pPr>
            <a:r>
              <a:t/>
            </a:r>
            <a:endParaRPr sz="1300">
              <a:solidFill>
                <a:srgbClr val="434343"/>
              </a:solidFill>
              <a:latin typeface="Poppins"/>
              <a:ea typeface="Poppins"/>
              <a:cs typeface="Poppins"/>
              <a:sym typeface="Poppins"/>
            </a:endParaRPr>
          </a:p>
        </p:txBody>
      </p:sp>
      <p:grpSp>
        <p:nvGrpSpPr>
          <p:cNvPr id="842" name="Google Shape;842;p76"/>
          <p:cNvGrpSpPr/>
          <p:nvPr/>
        </p:nvGrpSpPr>
        <p:grpSpPr>
          <a:xfrm>
            <a:off x="3733575" y="2820900"/>
            <a:ext cx="4690424" cy="1684964"/>
            <a:chOff x="3697300" y="2711475"/>
            <a:chExt cx="4690424" cy="1684964"/>
          </a:xfrm>
        </p:grpSpPr>
        <p:grpSp>
          <p:nvGrpSpPr>
            <p:cNvPr id="843" name="Google Shape;843;p76"/>
            <p:cNvGrpSpPr/>
            <p:nvPr/>
          </p:nvGrpSpPr>
          <p:grpSpPr>
            <a:xfrm>
              <a:off x="4539114" y="2711990"/>
              <a:ext cx="710322" cy="707289"/>
              <a:chOff x="6937601" y="1394136"/>
              <a:chExt cx="634273" cy="630607"/>
            </a:xfrm>
          </p:grpSpPr>
          <p:sp>
            <p:nvSpPr>
              <p:cNvPr id="844" name="Google Shape;844;p76"/>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6937601"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6"/>
            <p:cNvGrpSpPr/>
            <p:nvPr/>
          </p:nvGrpSpPr>
          <p:grpSpPr>
            <a:xfrm>
              <a:off x="5541982" y="3590684"/>
              <a:ext cx="710322" cy="707289"/>
              <a:chOff x="6937601" y="1394136"/>
              <a:chExt cx="634273" cy="630607"/>
            </a:xfrm>
          </p:grpSpPr>
          <p:sp>
            <p:nvSpPr>
              <p:cNvPr id="847" name="Google Shape;847;p76"/>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6"/>
              <p:cNvSpPr/>
              <p:nvPr/>
            </p:nvSpPr>
            <p:spPr>
              <a:xfrm>
                <a:off x="6937601"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9" name="Google Shape;849;p76"/>
            <p:cNvPicPr preferRelativeResize="0"/>
            <p:nvPr/>
          </p:nvPicPr>
          <p:blipFill rotWithShape="1">
            <a:blip r:embed="rId5">
              <a:alphaModFix/>
            </a:blip>
            <a:srcRect b="25467" l="11858" r="10022" t="18840"/>
            <a:stretch/>
          </p:blipFill>
          <p:spPr>
            <a:xfrm>
              <a:off x="4539125" y="2745550"/>
              <a:ext cx="803425" cy="707300"/>
            </a:xfrm>
            <a:prstGeom prst="rect">
              <a:avLst/>
            </a:prstGeom>
            <a:noFill/>
            <a:ln>
              <a:noFill/>
            </a:ln>
          </p:spPr>
        </p:pic>
        <p:pic>
          <p:nvPicPr>
            <p:cNvPr id="850" name="Google Shape;850;p76"/>
            <p:cNvPicPr preferRelativeResize="0"/>
            <p:nvPr/>
          </p:nvPicPr>
          <p:blipFill>
            <a:blip r:embed="rId6">
              <a:alphaModFix/>
            </a:blip>
            <a:stretch>
              <a:fillRect/>
            </a:stretch>
          </p:blipFill>
          <p:spPr>
            <a:xfrm>
              <a:off x="5332425" y="3440145"/>
              <a:ext cx="1060556" cy="956294"/>
            </a:xfrm>
            <a:prstGeom prst="rect">
              <a:avLst/>
            </a:prstGeom>
            <a:noFill/>
            <a:ln>
              <a:noFill/>
            </a:ln>
          </p:spPr>
        </p:pic>
        <p:grpSp>
          <p:nvGrpSpPr>
            <p:cNvPr id="851" name="Google Shape;851;p76"/>
            <p:cNvGrpSpPr/>
            <p:nvPr/>
          </p:nvGrpSpPr>
          <p:grpSpPr>
            <a:xfrm>
              <a:off x="6652239" y="2773240"/>
              <a:ext cx="710322" cy="707289"/>
              <a:chOff x="6937601" y="1394136"/>
              <a:chExt cx="634273" cy="630607"/>
            </a:xfrm>
          </p:grpSpPr>
          <p:sp>
            <p:nvSpPr>
              <p:cNvPr id="852" name="Google Shape;852;p76"/>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6937601"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76"/>
            <p:cNvGrpSpPr/>
            <p:nvPr/>
          </p:nvGrpSpPr>
          <p:grpSpPr>
            <a:xfrm>
              <a:off x="7578964" y="3601403"/>
              <a:ext cx="710322" cy="707289"/>
              <a:chOff x="6937601" y="1394136"/>
              <a:chExt cx="634273" cy="630607"/>
            </a:xfrm>
          </p:grpSpPr>
          <p:sp>
            <p:nvSpPr>
              <p:cNvPr id="855" name="Google Shape;855;p76"/>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6937601"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7" name="Google Shape;857;p76"/>
            <p:cNvPicPr preferRelativeResize="0"/>
            <p:nvPr/>
          </p:nvPicPr>
          <p:blipFill>
            <a:blip r:embed="rId7">
              <a:alphaModFix/>
            </a:blip>
            <a:stretch>
              <a:fillRect/>
            </a:stretch>
          </p:blipFill>
          <p:spPr>
            <a:xfrm>
              <a:off x="6586933" y="2711475"/>
              <a:ext cx="803418" cy="775450"/>
            </a:xfrm>
            <a:prstGeom prst="rect">
              <a:avLst/>
            </a:prstGeom>
            <a:noFill/>
            <a:ln>
              <a:noFill/>
            </a:ln>
          </p:spPr>
        </p:pic>
        <p:pic>
          <p:nvPicPr>
            <p:cNvPr id="858" name="Google Shape;858;p76"/>
            <p:cNvPicPr preferRelativeResize="0"/>
            <p:nvPr/>
          </p:nvPicPr>
          <p:blipFill>
            <a:blip r:embed="rId8">
              <a:alphaModFix/>
            </a:blip>
            <a:stretch>
              <a:fillRect/>
            </a:stretch>
          </p:blipFill>
          <p:spPr>
            <a:xfrm>
              <a:off x="7513699" y="3496927"/>
              <a:ext cx="874025" cy="842748"/>
            </a:xfrm>
            <a:prstGeom prst="rect">
              <a:avLst/>
            </a:prstGeom>
            <a:noFill/>
            <a:ln>
              <a:noFill/>
            </a:ln>
          </p:spPr>
        </p:pic>
        <p:grpSp>
          <p:nvGrpSpPr>
            <p:cNvPr id="859" name="Google Shape;859;p76"/>
            <p:cNvGrpSpPr/>
            <p:nvPr/>
          </p:nvGrpSpPr>
          <p:grpSpPr>
            <a:xfrm>
              <a:off x="3725414" y="3602165"/>
              <a:ext cx="710322" cy="707289"/>
              <a:chOff x="6937601" y="1394136"/>
              <a:chExt cx="634273" cy="630607"/>
            </a:xfrm>
          </p:grpSpPr>
          <p:sp>
            <p:nvSpPr>
              <p:cNvPr id="860" name="Google Shape;860;p76"/>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6937601"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2" name="Google Shape;862;p76"/>
            <p:cNvPicPr preferRelativeResize="0"/>
            <p:nvPr/>
          </p:nvPicPr>
          <p:blipFill>
            <a:blip r:embed="rId9">
              <a:alphaModFix/>
            </a:blip>
            <a:stretch>
              <a:fillRect/>
            </a:stretch>
          </p:blipFill>
          <p:spPr>
            <a:xfrm>
              <a:off x="3697300" y="3564649"/>
              <a:ext cx="710345" cy="7073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7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868" name="Google Shape;868;p77"/>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869" name="Google Shape;869;p7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870" name="Google Shape;870;p7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Research Gap</a:t>
            </a:r>
            <a:endParaRPr sz="2400">
              <a:latin typeface="Poppins"/>
              <a:ea typeface="Poppins"/>
              <a:cs typeface="Poppins"/>
              <a:sym typeface="Poppins"/>
            </a:endParaRPr>
          </a:p>
        </p:txBody>
      </p:sp>
      <p:sp>
        <p:nvSpPr>
          <p:cNvPr id="871" name="Google Shape;871;p7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graphicFrame>
        <p:nvGraphicFramePr>
          <p:cNvPr id="872" name="Google Shape;872;p77"/>
          <p:cNvGraphicFramePr/>
          <p:nvPr/>
        </p:nvGraphicFramePr>
        <p:xfrm>
          <a:off x="1158125" y="1174443"/>
          <a:ext cx="3000000" cy="3000000"/>
        </p:xfrm>
        <a:graphic>
          <a:graphicData uri="http://schemas.openxmlformats.org/drawingml/2006/table">
            <a:tbl>
              <a:tblPr>
                <a:noFill/>
                <a:tableStyleId>{B38FB8FD-564C-4F2B-B44D-C018C18169F2}</a:tableStyleId>
              </a:tblPr>
              <a:tblGrid>
                <a:gridCol w="2334700"/>
                <a:gridCol w="2529875"/>
                <a:gridCol w="2105075"/>
              </a:tblGrid>
              <a:tr h="223025">
                <a:tc>
                  <a:txBody>
                    <a:bodyPr/>
                    <a:lstStyle/>
                    <a:p>
                      <a:pPr indent="0" lvl="0" marL="0" rtl="0" algn="ctr">
                        <a:spcBef>
                          <a:spcPts val="0"/>
                        </a:spcBef>
                        <a:spcAft>
                          <a:spcPts val="0"/>
                        </a:spcAft>
                        <a:buNone/>
                      </a:pPr>
                      <a:r>
                        <a:rPr b="1" lang="en" sz="1300">
                          <a:solidFill>
                            <a:srgbClr val="434343"/>
                          </a:solidFill>
                          <a:latin typeface="Cambria Math"/>
                          <a:ea typeface="Cambria Math"/>
                          <a:cs typeface="Cambria Math"/>
                          <a:sym typeface="Cambria Math"/>
                        </a:rPr>
                        <a:t>CONSIDERATION ON </a:t>
                      </a:r>
                      <a:endParaRPr b="1" sz="13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434343"/>
                          </a:solidFill>
                          <a:latin typeface="Cambria Math"/>
                          <a:ea typeface="Cambria Math"/>
                          <a:cs typeface="Cambria Math"/>
                          <a:sym typeface="Cambria Math"/>
                        </a:rPr>
                        <a:t>EXISTING SYSTEMS</a:t>
                      </a:r>
                      <a:endParaRPr b="1" sz="13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434343"/>
                          </a:solidFill>
                          <a:latin typeface="Cambria Math"/>
                          <a:ea typeface="Cambria Math"/>
                          <a:cs typeface="Cambria Math"/>
                          <a:sym typeface="Cambria Math"/>
                        </a:rPr>
                        <a:t>PROPOSED SYSTEM</a:t>
                      </a:r>
                      <a:endParaRPr b="1" sz="13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19050">
                      <a:solidFill>
                        <a:srgbClr val="666666"/>
                      </a:solidFill>
                      <a:prstDash val="solid"/>
                      <a:round/>
                      <a:headEnd len="sm" w="sm" type="none"/>
                      <a:tailEnd len="sm" w="sm" type="none"/>
                    </a:lnB>
                  </a:tcPr>
                </a:tc>
              </a:tr>
              <a:tr h="296675">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1ST FACTOR </a:t>
                      </a:r>
                      <a:endParaRPr b="1" sz="11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LOW</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HIGH</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04825">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2ND FACTOR</a:t>
                      </a:r>
                      <a:endParaRPr b="1" sz="11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MODERATE </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HIGH</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6675">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CONFIDENTIALITY</a:t>
                      </a:r>
                      <a:endParaRPr b="1" sz="11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LOW</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HIGH</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81850">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INTEGRITY</a:t>
                      </a:r>
                      <a:endParaRPr b="1" sz="11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LOW</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Cambria Math"/>
                          <a:ea typeface="Cambria Math"/>
                          <a:cs typeface="Cambria Math"/>
                          <a:sym typeface="Cambria Math"/>
                        </a:rPr>
                        <a:t>Security Level is </a:t>
                      </a:r>
                      <a:r>
                        <a:rPr b="1" lang="en" sz="1100">
                          <a:solidFill>
                            <a:srgbClr val="434343"/>
                          </a:solidFill>
                          <a:latin typeface="Cambria Math"/>
                          <a:ea typeface="Cambria Math"/>
                          <a:cs typeface="Cambria Math"/>
                          <a:sym typeface="Cambria Math"/>
                        </a:rPr>
                        <a:t>HIGH</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04975">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POSSIBLE OTP COMBINATIONS</a:t>
                      </a:r>
                      <a:endParaRPr b="1" sz="1100">
                        <a:solidFill>
                          <a:srgbClr val="434343"/>
                        </a:solidFill>
                        <a:latin typeface="Cambria Math"/>
                        <a:ea typeface="Cambria Math"/>
                        <a:cs typeface="Cambria Math"/>
                        <a:sym typeface="Cambria Math"/>
                      </a:endParaRPr>
                    </a:p>
                  </a:txBody>
                  <a:tcPr marT="91425" marB="91425" marR="91425" marL="91425" anchor="ctr">
                    <a:lnL cap="flat" cmpd="sng" w="28575">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LOW (59,049)</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HIGH (60,466,176)</a:t>
                      </a:r>
                      <a:endParaRPr b="1" sz="11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92850">
                <a:tc gridSpan="3">
                  <a:txBody>
                    <a:bodyPr/>
                    <a:lstStyle/>
                    <a:p>
                      <a:pPr indent="0" lvl="0" marL="0" rtl="0" algn="ctr">
                        <a:spcBef>
                          <a:spcPts val="0"/>
                        </a:spcBef>
                        <a:spcAft>
                          <a:spcPts val="0"/>
                        </a:spcAft>
                        <a:buNone/>
                      </a:pPr>
                      <a:r>
                        <a:t/>
                      </a:r>
                      <a:endParaRPr sz="100">
                        <a:solidFill>
                          <a:srgbClr val="434343"/>
                        </a:solidFill>
                        <a:latin typeface="Cambria Math"/>
                        <a:ea typeface="Cambria Math"/>
                        <a:cs typeface="Cambria Math"/>
                        <a:sym typeface="Cambria Math"/>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270125">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OVERALL SYSTEM</a:t>
                      </a:r>
                      <a:endParaRPr b="1" sz="1100">
                        <a:solidFill>
                          <a:srgbClr val="434343"/>
                        </a:solidFill>
                        <a:latin typeface="Cambria Math"/>
                        <a:ea typeface="Cambria Math"/>
                        <a:cs typeface="Cambria Math"/>
                        <a:sym typeface="Cambria Math"/>
                      </a:endParaRPr>
                    </a:p>
                  </a:txBody>
                  <a:tcPr marT="91425" marB="91425" marR="91425" marL="91425" anchor="ctr">
                    <a:lnL cap="flat" cmpd="sng" w="38100">
                      <a:solidFill>
                        <a:srgbClr val="9E9E9E">
                          <a:alpha val="0"/>
                        </a:srgbClr>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38100">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Security Level is MODERATE</a:t>
                      </a:r>
                      <a:endParaRPr b="1" sz="9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38100">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Cambria Math"/>
                          <a:ea typeface="Cambria Math"/>
                          <a:cs typeface="Cambria Math"/>
                          <a:sym typeface="Cambria Math"/>
                        </a:rPr>
                        <a:t>Security Level is HIGH</a:t>
                      </a:r>
                      <a:endParaRPr b="1" sz="900">
                        <a:solidFill>
                          <a:srgbClr val="434343"/>
                        </a:solidFill>
                        <a:latin typeface="Cambria Math"/>
                        <a:ea typeface="Cambria Math"/>
                        <a:cs typeface="Cambria Math"/>
                        <a:sym typeface="Cambria Math"/>
                      </a:endParaRPr>
                    </a:p>
                  </a:txBody>
                  <a:tcPr marT="91425" marB="91425" marR="91425" marL="91425" anchor="ctr">
                    <a:lnL cap="flat" cmpd="sng" w="9525">
                      <a:solidFill>
                        <a:srgbClr val="666666"/>
                      </a:solidFill>
                      <a:prstDash val="solid"/>
                      <a:round/>
                      <a:headEnd len="sm" w="sm" type="none"/>
                      <a:tailEnd len="sm" w="sm" type="none"/>
                    </a:lnL>
                    <a:lnR cap="flat" cmpd="sng" w="38100">
                      <a:solidFill>
                        <a:srgbClr val="9E9E9E">
                          <a:alpha val="0"/>
                        </a:srgbClr>
                      </a:solidFill>
                      <a:prstDash val="solid"/>
                      <a:round/>
                      <a:headEnd len="sm" w="sm" type="none"/>
                      <a:tailEnd len="sm" w="sm" type="none"/>
                    </a:lnR>
                    <a:lnT cap="flat" cmpd="sng" w="9525">
                      <a:solidFill>
                        <a:srgbClr val="666666"/>
                      </a:solidFill>
                      <a:prstDash val="solid"/>
                      <a:round/>
                      <a:headEnd len="sm" w="sm" type="none"/>
                      <a:tailEnd len="sm" w="sm" type="none"/>
                    </a:lnT>
                    <a:lnB cap="flat" cmpd="sng" w="38100">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7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878" name="Google Shape;878;p78"/>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879" name="Google Shape;879;p7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880" name="Google Shape;880;p7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Specific &amp; Sub Objectives</a:t>
            </a:r>
            <a:endParaRPr sz="2400">
              <a:latin typeface="Poppins"/>
              <a:ea typeface="Poppins"/>
              <a:cs typeface="Poppins"/>
              <a:sym typeface="Poppins"/>
            </a:endParaRPr>
          </a:p>
        </p:txBody>
      </p:sp>
      <p:sp>
        <p:nvSpPr>
          <p:cNvPr id="881" name="Google Shape;881;p7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sp>
        <p:nvSpPr>
          <p:cNvPr id="882" name="Google Shape;882;p78"/>
          <p:cNvSpPr txBox="1"/>
          <p:nvPr/>
        </p:nvSpPr>
        <p:spPr>
          <a:xfrm>
            <a:off x="796500" y="1177722"/>
            <a:ext cx="7551000" cy="2745000"/>
          </a:xfrm>
          <a:prstGeom prst="rect">
            <a:avLst/>
          </a:prstGeom>
          <a:noFill/>
          <a:ln>
            <a:noFill/>
          </a:ln>
        </p:spPr>
        <p:txBody>
          <a:bodyPr anchorCtr="0" anchor="t" bIns="121875" lIns="121875" spcFirstLastPara="1" rIns="121875" wrap="square" tIns="121875">
            <a:noAutofit/>
          </a:bodyPr>
          <a:lstStyle/>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Proposed Authentication System;</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Two-Factor Authentication (2FA) System</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Additional Layer of Security Implemented at the End.</a:t>
            </a:r>
            <a:br>
              <a:rPr lang="en" sz="1300">
                <a:solidFill>
                  <a:srgbClr val="434343"/>
                </a:solidFill>
                <a:latin typeface="Poppins"/>
                <a:ea typeface="Poppins"/>
                <a:cs typeface="Poppins"/>
                <a:sym typeface="Poppins"/>
              </a:rPr>
            </a:br>
            <a:endParaRPr sz="1300">
              <a:solidFill>
                <a:srgbClr val="434343"/>
              </a:solidFill>
              <a:latin typeface="Poppins"/>
              <a:ea typeface="Poppins"/>
              <a:cs typeface="Poppins"/>
              <a:sym typeface="Poppins"/>
            </a:endParaRPr>
          </a:p>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The 1st Factor;</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Username and Password </a:t>
            </a:r>
            <a:endParaRPr sz="1300">
              <a:solidFill>
                <a:srgbClr val="434343"/>
              </a:solidFill>
              <a:latin typeface="Poppins"/>
              <a:ea typeface="Poppins"/>
              <a:cs typeface="Poppins"/>
              <a:sym typeface="Poppins"/>
            </a:endParaRPr>
          </a:p>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The 2nd Factor;</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One-Time Password </a:t>
            </a:r>
            <a:endParaRPr sz="1300">
              <a:solidFill>
                <a:srgbClr val="434343"/>
              </a:solidFill>
              <a:latin typeface="Poppins"/>
              <a:ea typeface="Poppins"/>
              <a:cs typeface="Poppins"/>
              <a:sym typeface="Poppins"/>
            </a:endParaRPr>
          </a:p>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Additional Layer of Security;</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System Generated Unique Passcode</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700"/>
              </a:spcAft>
              <a:buNone/>
            </a:pPr>
            <a:r>
              <a:t/>
            </a:r>
            <a:endParaRPr sz="1300">
              <a:solidFill>
                <a:srgbClr val="434343"/>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7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888" name="Google Shape;888;p79"/>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889" name="Google Shape;889;p7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890" name="Google Shape;890;p7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System Diagram</a:t>
            </a:r>
            <a:endParaRPr sz="2400">
              <a:latin typeface="Poppins"/>
              <a:ea typeface="Poppins"/>
              <a:cs typeface="Poppins"/>
              <a:sym typeface="Poppins"/>
            </a:endParaRPr>
          </a:p>
        </p:txBody>
      </p:sp>
      <p:sp>
        <p:nvSpPr>
          <p:cNvPr id="891" name="Google Shape;891;p7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892" name="Google Shape;892;p79"/>
          <p:cNvPicPr preferRelativeResize="0"/>
          <p:nvPr/>
        </p:nvPicPr>
        <p:blipFill rotWithShape="1">
          <a:blip r:embed="rId5">
            <a:alphaModFix/>
          </a:blip>
          <a:srcRect b="0" l="129" r="129" t="0"/>
          <a:stretch/>
        </p:blipFill>
        <p:spPr>
          <a:xfrm>
            <a:off x="106901" y="400125"/>
            <a:ext cx="4462000" cy="4370200"/>
          </a:xfrm>
          <a:prstGeom prst="rect">
            <a:avLst/>
          </a:prstGeom>
          <a:noFill/>
          <a:ln>
            <a:noFill/>
          </a:ln>
        </p:spPr>
      </p:pic>
      <p:sp>
        <p:nvSpPr>
          <p:cNvPr id="893" name="Google Shape;893;p79"/>
          <p:cNvSpPr/>
          <p:nvPr/>
        </p:nvSpPr>
        <p:spPr>
          <a:xfrm>
            <a:off x="3329025" y="3329913"/>
            <a:ext cx="1297800" cy="123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9"/>
          <p:cNvSpPr/>
          <p:nvPr/>
        </p:nvSpPr>
        <p:spPr>
          <a:xfrm>
            <a:off x="2399500" y="3193075"/>
            <a:ext cx="985200" cy="103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9"/>
          <p:cNvSpPr/>
          <p:nvPr/>
        </p:nvSpPr>
        <p:spPr>
          <a:xfrm>
            <a:off x="2236165" y="3605725"/>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9"/>
          <p:cNvSpPr/>
          <p:nvPr/>
        </p:nvSpPr>
        <p:spPr>
          <a:xfrm>
            <a:off x="1431140" y="3605725"/>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9"/>
          <p:cNvSpPr txBox="1"/>
          <p:nvPr/>
        </p:nvSpPr>
        <p:spPr>
          <a:xfrm>
            <a:off x="2153068" y="3524425"/>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07</a:t>
            </a:r>
            <a:endParaRPr sz="700"/>
          </a:p>
        </p:txBody>
      </p:sp>
      <p:sp>
        <p:nvSpPr>
          <p:cNvPr id="898" name="Google Shape;898;p79"/>
          <p:cNvSpPr/>
          <p:nvPr/>
        </p:nvSpPr>
        <p:spPr>
          <a:xfrm>
            <a:off x="2566590" y="3050100"/>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9"/>
          <p:cNvSpPr txBox="1"/>
          <p:nvPr/>
        </p:nvSpPr>
        <p:spPr>
          <a:xfrm>
            <a:off x="1794717" y="3524425"/>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08</a:t>
            </a:r>
            <a:endParaRPr sz="700"/>
          </a:p>
        </p:txBody>
      </p:sp>
      <p:sp>
        <p:nvSpPr>
          <p:cNvPr id="900" name="Google Shape;900;p79"/>
          <p:cNvSpPr txBox="1"/>
          <p:nvPr/>
        </p:nvSpPr>
        <p:spPr>
          <a:xfrm>
            <a:off x="2728449" y="2953519"/>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06</a:t>
            </a:r>
            <a:endParaRPr sz="700"/>
          </a:p>
        </p:txBody>
      </p:sp>
      <p:sp>
        <p:nvSpPr>
          <p:cNvPr id="901" name="Google Shape;901;p79"/>
          <p:cNvSpPr/>
          <p:nvPr/>
        </p:nvSpPr>
        <p:spPr>
          <a:xfrm>
            <a:off x="1283215" y="2907575"/>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9"/>
          <p:cNvSpPr/>
          <p:nvPr/>
        </p:nvSpPr>
        <p:spPr>
          <a:xfrm rot="-2523828">
            <a:off x="2639737" y="2384632"/>
            <a:ext cx="583918" cy="21134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9"/>
          <p:cNvSpPr txBox="1"/>
          <p:nvPr/>
        </p:nvSpPr>
        <p:spPr>
          <a:xfrm>
            <a:off x="2700099" y="2344044"/>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05</a:t>
            </a:r>
            <a:endParaRPr sz="700"/>
          </a:p>
        </p:txBody>
      </p:sp>
      <p:sp>
        <p:nvSpPr>
          <p:cNvPr id="904" name="Google Shape;904;p79"/>
          <p:cNvSpPr/>
          <p:nvPr/>
        </p:nvSpPr>
        <p:spPr>
          <a:xfrm>
            <a:off x="2700097" y="1924125"/>
            <a:ext cx="3927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9"/>
          <p:cNvSpPr txBox="1"/>
          <p:nvPr/>
        </p:nvSpPr>
        <p:spPr>
          <a:xfrm>
            <a:off x="2737899" y="1824087"/>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04</a:t>
            </a:r>
            <a:endParaRPr sz="700"/>
          </a:p>
        </p:txBody>
      </p:sp>
      <p:sp>
        <p:nvSpPr>
          <p:cNvPr id="906" name="Google Shape;906;p79"/>
          <p:cNvSpPr/>
          <p:nvPr/>
        </p:nvSpPr>
        <p:spPr>
          <a:xfrm>
            <a:off x="2236165" y="1257725"/>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9"/>
          <p:cNvSpPr txBox="1"/>
          <p:nvPr/>
        </p:nvSpPr>
        <p:spPr>
          <a:xfrm>
            <a:off x="2148788" y="1176437"/>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03</a:t>
            </a:r>
            <a:endParaRPr sz="700"/>
          </a:p>
        </p:txBody>
      </p:sp>
      <p:sp>
        <p:nvSpPr>
          <p:cNvPr id="908" name="Google Shape;908;p79"/>
          <p:cNvSpPr/>
          <p:nvPr/>
        </p:nvSpPr>
        <p:spPr>
          <a:xfrm>
            <a:off x="1431140" y="1257725"/>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9"/>
          <p:cNvSpPr txBox="1"/>
          <p:nvPr/>
        </p:nvSpPr>
        <p:spPr>
          <a:xfrm>
            <a:off x="1815087" y="1206900"/>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02</a:t>
            </a:r>
            <a:endParaRPr sz="700"/>
          </a:p>
        </p:txBody>
      </p:sp>
      <p:sp>
        <p:nvSpPr>
          <p:cNvPr id="910" name="Google Shape;910;p79"/>
          <p:cNvSpPr/>
          <p:nvPr/>
        </p:nvSpPr>
        <p:spPr>
          <a:xfrm>
            <a:off x="1431140" y="2406313"/>
            <a:ext cx="584100" cy="2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9"/>
          <p:cNvSpPr txBox="1"/>
          <p:nvPr/>
        </p:nvSpPr>
        <p:spPr>
          <a:xfrm>
            <a:off x="1815074" y="2365657"/>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01</a:t>
            </a:r>
            <a:endParaRPr sz="700"/>
          </a:p>
        </p:txBody>
      </p:sp>
      <p:sp>
        <p:nvSpPr>
          <p:cNvPr id="912" name="Google Shape;912;p79"/>
          <p:cNvSpPr txBox="1"/>
          <p:nvPr/>
        </p:nvSpPr>
        <p:spPr>
          <a:xfrm>
            <a:off x="1416724" y="2923207"/>
            <a:ext cx="31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09</a:t>
            </a:r>
            <a:endParaRPr sz="700"/>
          </a:p>
        </p:txBody>
      </p:sp>
      <p:sp>
        <p:nvSpPr>
          <p:cNvPr id="913" name="Google Shape;913;p79"/>
          <p:cNvSpPr txBox="1"/>
          <p:nvPr/>
        </p:nvSpPr>
        <p:spPr>
          <a:xfrm>
            <a:off x="4726900" y="1122000"/>
            <a:ext cx="4174200" cy="35760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sz="1300">
                <a:solidFill>
                  <a:srgbClr val="434343"/>
                </a:solidFill>
                <a:latin typeface="Poppins"/>
                <a:ea typeface="Poppins"/>
                <a:cs typeface="Poppins"/>
                <a:sym typeface="Poppins"/>
              </a:rPr>
              <a:t>01 – User entering Username &amp; Password</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02 – Entered Username &amp; Password being checked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03 – Username &amp; Password being verified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04 – Moving to the OTP page</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05 – OTP code will be send to the client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06 – Entering the OTP code to the Authentication Page</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07 </a:t>
            </a:r>
            <a:r>
              <a:rPr lang="en" sz="1300">
                <a:solidFill>
                  <a:srgbClr val="434343"/>
                </a:solidFill>
                <a:latin typeface="Poppins"/>
                <a:ea typeface="Poppins"/>
                <a:cs typeface="Poppins"/>
                <a:sym typeface="Poppins"/>
              </a:rPr>
              <a:t>–</a:t>
            </a:r>
            <a:r>
              <a:rPr lang="en" sz="1300">
                <a:solidFill>
                  <a:srgbClr val="434343"/>
                </a:solidFill>
                <a:latin typeface="Poppins"/>
                <a:ea typeface="Poppins"/>
                <a:cs typeface="Poppins"/>
                <a:sym typeface="Poppins"/>
              </a:rPr>
              <a:t> User entering the Unique Passcode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rPr lang="en" sz="1300">
                <a:solidFill>
                  <a:srgbClr val="434343"/>
                </a:solidFill>
                <a:latin typeface="Poppins"/>
                <a:ea typeface="Poppins"/>
                <a:cs typeface="Poppins"/>
                <a:sym typeface="Poppins"/>
              </a:rPr>
              <a:t>08 – Verifying the Unique Passcode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700"/>
              </a:spcAft>
              <a:buNone/>
            </a:pPr>
            <a:r>
              <a:rPr lang="en" sz="1300">
                <a:solidFill>
                  <a:srgbClr val="434343"/>
                </a:solidFill>
                <a:latin typeface="Poppins"/>
                <a:ea typeface="Poppins"/>
                <a:cs typeface="Poppins"/>
                <a:sym typeface="Poppins"/>
              </a:rPr>
              <a:t>09 – Access Granted to the System</a:t>
            </a:r>
            <a:endParaRPr sz="1300">
              <a:solidFill>
                <a:srgbClr val="434343"/>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8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919" name="Google Shape;919;p8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920" name="Google Shape;920;p8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921" name="Google Shape;921;p8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System </a:t>
            </a:r>
            <a:r>
              <a:rPr lang="en" sz="2500">
                <a:latin typeface="Poppins"/>
                <a:ea typeface="Poppins"/>
                <a:cs typeface="Poppins"/>
                <a:sym typeface="Poppins"/>
              </a:rPr>
              <a:t>Description</a:t>
            </a:r>
            <a:endParaRPr sz="2400">
              <a:latin typeface="Poppins"/>
              <a:ea typeface="Poppins"/>
              <a:cs typeface="Poppins"/>
              <a:sym typeface="Poppins"/>
            </a:endParaRPr>
          </a:p>
        </p:txBody>
      </p:sp>
      <p:sp>
        <p:nvSpPr>
          <p:cNvPr id="922" name="Google Shape;922;p8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sp>
        <p:nvSpPr>
          <p:cNvPr id="923" name="Google Shape;923;p80"/>
          <p:cNvSpPr txBox="1"/>
          <p:nvPr/>
        </p:nvSpPr>
        <p:spPr>
          <a:xfrm>
            <a:off x="1103850" y="1016763"/>
            <a:ext cx="6936300" cy="3576000"/>
          </a:xfrm>
          <a:prstGeom prst="rect">
            <a:avLst/>
          </a:prstGeom>
          <a:noFill/>
          <a:ln>
            <a:noFill/>
          </a:ln>
        </p:spPr>
        <p:txBody>
          <a:bodyPr anchorCtr="0" anchor="t" bIns="121875" lIns="121875" spcFirstLastPara="1" rIns="121875" wrap="square" tIns="121875">
            <a:noAutofit/>
          </a:bodyPr>
          <a:lstStyle/>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1st Factor;</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Highest-level of Security Standards</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Alerts Generated</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Number of Attempts</a:t>
            </a:r>
            <a:endParaRPr sz="1300">
              <a:solidFill>
                <a:srgbClr val="434343"/>
              </a:solidFill>
              <a:latin typeface="Poppins"/>
              <a:ea typeface="Poppins"/>
              <a:cs typeface="Poppins"/>
              <a:sym typeface="Poppins"/>
            </a:endParaRPr>
          </a:p>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2nd Factor;</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6-Digit Code → 6-Character Code		      [59,049 → 60,466,176]</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Number of Attempts </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Time Restriction</a:t>
            </a:r>
            <a:endParaRPr sz="1300">
              <a:solidFill>
                <a:srgbClr val="434343"/>
              </a:solidFill>
              <a:latin typeface="Poppins"/>
              <a:ea typeface="Poppins"/>
              <a:cs typeface="Poppins"/>
              <a:sym typeface="Poppins"/>
            </a:endParaRPr>
          </a:p>
          <a:p>
            <a:pPr indent="-311150" lvl="0" marL="4572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Additional Layer of Security;</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Unique System Generated Code</a:t>
            </a:r>
            <a:endParaRPr sz="1300">
              <a:solidFill>
                <a:srgbClr val="434343"/>
              </a:solidFill>
              <a:latin typeface="Poppins"/>
              <a:ea typeface="Poppins"/>
              <a:cs typeface="Poppins"/>
              <a:sym typeface="Poppins"/>
            </a:endParaRPr>
          </a:p>
          <a:p>
            <a:pPr indent="-311150" lvl="1" marL="914400" rtl="0" algn="l">
              <a:lnSpc>
                <a:spcPct val="115000"/>
              </a:lnSpc>
              <a:spcBef>
                <a:spcPts val="0"/>
              </a:spcBef>
              <a:spcAft>
                <a:spcPts val="0"/>
              </a:spcAft>
              <a:buClr>
                <a:srgbClr val="434343"/>
              </a:buClr>
              <a:buSzPts val="1300"/>
              <a:buFont typeface="Poppins"/>
              <a:buChar char="○"/>
            </a:pPr>
            <a:r>
              <a:rPr lang="en" sz="1300">
                <a:solidFill>
                  <a:srgbClr val="434343"/>
                </a:solidFill>
                <a:latin typeface="Poppins"/>
                <a:ea typeface="Poppins"/>
                <a:cs typeface="Poppins"/>
                <a:sym typeface="Poppins"/>
              </a:rPr>
              <a:t>Code Expiration</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0"/>
              </a:spcAft>
              <a:buNone/>
            </a:pPr>
            <a:r>
              <a:t/>
            </a:r>
            <a:endParaRPr sz="1300">
              <a:solidFill>
                <a:srgbClr val="434343"/>
              </a:solidFill>
              <a:latin typeface="Poppins"/>
              <a:ea typeface="Poppins"/>
              <a:cs typeface="Poppins"/>
              <a:sym typeface="Poppins"/>
            </a:endParaRPr>
          </a:p>
          <a:p>
            <a:pPr indent="0" lvl="0" marL="0" rtl="0" algn="l">
              <a:lnSpc>
                <a:spcPct val="115000"/>
              </a:lnSpc>
              <a:spcBef>
                <a:spcPts val="700"/>
              </a:spcBef>
              <a:spcAft>
                <a:spcPts val="700"/>
              </a:spcAft>
              <a:buNone/>
            </a:pPr>
            <a:r>
              <a:t/>
            </a:r>
            <a:endParaRPr sz="1300">
              <a:solidFill>
                <a:srgbClr val="434343"/>
              </a:solidFill>
              <a:latin typeface="Poppins"/>
              <a:ea typeface="Poppins"/>
              <a:cs typeface="Poppins"/>
              <a:sym typeface="Poppins"/>
            </a:endParaRPr>
          </a:p>
        </p:txBody>
      </p:sp>
      <p:grpSp>
        <p:nvGrpSpPr>
          <p:cNvPr id="924" name="Google Shape;924;p80"/>
          <p:cNvGrpSpPr/>
          <p:nvPr/>
        </p:nvGrpSpPr>
        <p:grpSpPr>
          <a:xfrm>
            <a:off x="4923588" y="2608147"/>
            <a:ext cx="2834866" cy="2484296"/>
            <a:chOff x="4864402" y="1431970"/>
            <a:chExt cx="3476230" cy="2846351"/>
          </a:xfrm>
        </p:grpSpPr>
        <p:sp>
          <p:nvSpPr>
            <p:cNvPr id="925" name="Google Shape;925;p80"/>
            <p:cNvSpPr/>
            <p:nvPr/>
          </p:nvSpPr>
          <p:spPr>
            <a:xfrm>
              <a:off x="4864402" y="4273886"/>
              <a:ext cx="3476230" cy="4435"/>
            </a:xfrm>
            <a:custGeom>
              <a:rect b="b" l="l" r="r" t="t"/>
              <a:pathLst>
                <a:path extrusionOk="0" h="135" w="108159">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0"/>
            <p:cNvSpPr/>
            <p:nvPr/>
          </p:nvSpPr>
          <p:spPr>
            <a:xfrm>
              <a:off x="6145745" y="1787481"/>
              <a:ext cx="108537" cy="8279"/>
            </a:xfrm>
            <a:custGeom>
              <a:rect b="b" l="l" r="r" t="t"/>
              <a:pathLst>
                <a:path extrusionOk="0" h="252" w="3377">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0"/>
            <p:cNvSpPr/>
            <p:nvPr/>
          </p:nvSpPr>
          <p:spPr>
            <a:xfrm>
              <a:off x="6600927" y="4232622"/>
              <a:ext cx="13499" cy="19877"/>
            </a:xfrm>
            <a:custGeom>
              <a:rect b="b" l="l" r="r" t="t"/>
              <a:pathLst>
                <a:path extrusionOk="0" h="605" w="42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0"/>
            <p:cNvSpPr/>
            <p:nvPr/>
          </p:nvSpPr>
          <p:spPr>
            <a:xfrm>
              <a:off x="5640716" y="4140369"/>
              <a:ext cx="286432" cy="136545"/>
            </a:xfrm>
            <a:custGeom>
              <a:rect b="b" l="l" r="r" t="t"/>
              <a:pathLst>
                <a:path extrusionOk="0" h="4156" w="8912">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a:off x="5641166" y="4261106"/>
              <a:ext cx="257795" cy="5421"/>
            </a:xfrm>
            <a:custGeom>
              <a:rect b="b" l="l" r="r" t="t"/>
              <a:pathLst>
                <a:path extrusionOk="0" h="165" w="8021">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0"/>
            <p:cNvSpPr/>
            <p:nvPr/>
          </p:nvSpPr>
          <p:spPr>
            <a:xfrm>
              <a:off x="5797746" y="4231176"/>
              <a:ext cx="13692" cy="16296"/>
            </a:xfrm>
            <a:custGeom>
              <a:rect b="b" l="l" r="r" t="t"/>
              <a:pathLst>
                <a:path extrusionOk="0" h="496" w="426">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p:nvPr/>
          </p:nvSpPr>
          <p:spPr>
            <a:xfrm>
              <a:off x="5807452" y="4233870"/>
              <a:ext cx="13113" cy="19352"/>
            </a:xfrm>
            <a:custGeom>
              <a:rect b="b" l="l" r="r" t="t"/>
              <a:pathLst>
                <a:path extrusionOk="0" h="589" w="408">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0"/>
            <p:cNvSpPr/>
            <p:nvPr/>
          </p:nvSpPr>
          <p:spPr>
            <a:xfrm>
              <a:off x="5642998" y="4232359"/>
              <a:ext cx="45285" cy="30949"/>
            </a:xfrm>
            <a:custGeom>
              <a:rect b="b" l="l" r="r" t="t"/>
              <a:pathLst>
                <a:path extrusionOk="0" h="942" w="1409">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0"/>
            <p:cNvSpPr/>
            <p:nvPr/>
          </p:nvSpPr>
          <p:spPr>
            <a:xfrm>
              <a:off x="5784280" y="4230125"/>
              <a:ext cx="15877" cy="7655"/>
            </a:xfrm>
            <a:custGeom>
              <a:rect b="b" l="l" r="r" t="t"/>
              <a:pathLst>
                <a:path extrusionOk="0" h="233" w="494">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0"/>
            <p:cNvSpPr/>
            <p:nvPr/>
          </p:nvSpPr>
          <p:spPr>
            <a:xfrm>
              <a:off x="5778527" y="4219776"/>
              <a:ext cx="18641" cy="5290"/>
            </a:xfrm>
            <a:custGeom>
              <a:rect b="b" l="l" r="r" t="t"/>
              <a:pathLst>
                <a:path extrusionOk="0" h="161" w="58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a:off x="6227924" y="1431970"/>
              <a:ext cx="155043" cy="220556"/>
            </a:xfrm>
            <a:custGeom>
              <a:rect b="b" l="l" r="r" t="t"/>
              <a:pathLst>
                <a:path extrusionOk="0" h="6713" w="4824">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0"/>
            <p:cNvSpPr/>
            <p:nvPr/>
          </p:nvSpPr>
          <p:spPr>
            <a:xfrm>
              <a:off x="5501587" y="1560560"/>
              <a:ext cx="218873" cy="388708"/>
            </a:xfrm>
            <a:custGeom>
              <a:rect b="b" l="l" r="r" t="t"/>
              <a:pathLst>
                <a:path extrusionOk="0" h="11831" w="681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p:nvPr/>
          </p:nvSpPr>
          <p:spPr>
            <a:xfrm>
              <a:off x="5438916" y="1506187"/>
              <a:ext cx="314651" cy="335975"/>
            </a:xfrm>
            <a:custGeom>
              <a:rect b="b" l="l" r="r" t="t"/>
              <a:pathLst>
                <a:path extrusionOk="0" h="10226" w="979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0"/>
            <p:cNvSpPr/>
            <p:nvPr/>
          </p:nvSpPr>
          <p:spPr>
            <a:xfrm>
              <a:off x="5087060" y="4163563"/>
              <a:ext cx="149258" cy="113284"/>
            </a:xfrm>
            <a:custGeom>
              <a:rect b="b" l="l" r="r" t="t"/>
              <a:pathLst>
                <a:path extrusionOk="0" h="3448" w="4644">
                  <a:moveTo>
                    <a:pt x="651" y="1"/>
                  </a:moveTo>
                  <a:lnTo>
                    <a:pt x="1" y="2895"/>
                  </a:lnTo>
                  <a:lnTo>
                    <a:pt x="4483" y="3448"/>
                  </a:lnTo>
                  <a:lnTo>
                    <a:pt x="4644" y="584"/>
                  </a:lnTo>
                  <a:lnTo>
                    <a:pt x="651"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0"/>
            <p:cNvSpPr/>
            <p:nvPr/>
          </p:nvSpPr>
          <p:spPr>
            <a:xfrm>
              <a:off x="5158023" y="4168229"/>
              <a:ext cx="16231" cy="86671"/>
            </a:xfrm>
            <a:custGeom>
              <a:rect b="b" l="l" r="r" t="t"/>
              <a:pathLst>
                <a:path extrusionOk="0" h="2638" w="505">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0"/>
            <p:cNvSpPr/>
            <p:nvPr/>
          </p:nvSpPr>
          <p:spPr>
            <a:xfrm>
              <a:off x="5090660" y="4240080"/>
              <a:ext cx="141223" cy="26613"/>
            </a:xfrm>
            <a:custGeom>
              <a:rect b="b" l="l" r="r" t="t"/>
              <a:pathLst>
                <a:path extrusionOk="0" h="810" w="4394">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0"/>
            <p:cNvSpPr/>
            <p:nvPr/>
          </p:nvSpPr>
          <p:spPr>
            <a:xfrm>
              <a:off x="5055050" y="2649399"/>
              <a:ext cx="785694" cy="1563832"/>
            </a:xfrm>
            <a:custGeom>
              <a:rect b="b" l="l" r="r" t="t"/>
              <a:pathLst>
                <a:path extrusionOk="0" h="47598" w="24446">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0"/>
            <p:cNvSpPr/>
            <p:nvPr/>
          </p:nvSpPr>
          <p:spPr>
            <a:xfrm>
              <a:off x="5480825" y="2857889"/>
              <a:ext cx="178184" cy="38835"/>
            </a:xfrm>
            <a:custGeom>
              <a:rect b="b" l="l" r="r" t="t"/>
              <a:pathLst>
                <a:path extrusionOk="0" h="1182" w="5544">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0"/>
            <p:cNvSpPr/>
            <p:nvPr/>
          </p:nvSpPr>
          <p:spPr>
            <a:xfrm>
              <a:off x="5069545" y="4115334"/>
              <a:ext cx="230412" cy="8608"/>
            </a:xfrm>
            <a:custGeom>
              <a:rect b="b" l="l" r="r" t="t"/>
              <a:pathLst>
                <a:path extrusionOk="0" h="262" w="7169">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0"/>
            <p:cNvSpPr/>
            <p:nvPr/>
          </p:nvSpPr>
          <p:spPr>
            <a:xfrm>
              <a:off x="5590290" y="4115235"/>
              <a:ext cx="248764" cy="8838"/>
            </a:xfrm>
            <a:custGeom>
              <a:rect b="b" l="l" r="r" t="t"/>
              <a:pathLst>
                <a:path extrusionOk="0" h="269" w="774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0"/>
            <p:cNvSpPr/>
            <p:nvPr/>
          </p:nvSpPr>
          <p:spPr>
            <a:xfrm>
              <a:off x="5177724" y="2900369"/>
              <a:ext cx="258823" cy="1219216"/>
            </a:xfrm>
            <a:custGeom>
              <a:rect b="b" l="l" r="r" t="t"/>
              <a:pathLst>
                <a:path extrusionOk="0" h="37109" w="8053">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0"/>
            <p:cNvSpPr/>
            <p:nvPr/>
          </p:nvSpPr>
          <p:spPr>
            <a:xfrm>
              <a:off x="5701105" y="2893864"/>
              <a:ext cx="14656" cy="1225853"/>
            </a:xfrm>
            <a:custGeom>
              <a:rect b="b" l="l" r="r" t="t"/>
              <a:pathLst>
                <a:path extrusionOk="0" h="37311" w="456">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0"/>
            <p:cNvSpPr/>
            <p:nvPr/>
          </p:nvSpPr>
          <p:spPr>
            <a:xfrm>
              <a:off x="5101715" y="1596535"/>
              <a:ext cx="1232312" cy="1085858"/>
            </a:xfrm>
            <a:custGeom>
              <a:rect b="b" l="l" r="r" t="t"/>
              <a:pathLst>
                <a:path extrusionOk="0" h="33050" w="38342">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0"/>
            <p:cNvSpPr/>
            <p:nvPr/>
          </p:nvSpPr>
          <p:spPr>
            <a:xfrm>
              <a:off x="5311678" y="2089735"/>
              <a:ext cx="18641" cy="592638"/>
            </a:xfrm>
            <a:custGeom>
              <a:rect b="b" l="l" r="r" t="t"/>
              <a:pathLst>
                <a:path extrusionOk="0" h="18038" w="58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0"/>
            <p:cNvSpPr/>
            <p:nvPr/>
          </p:nvSpPr>
          <p:spPr>
            <a:xfrm>
              <a:off x="6027506" y="1884268"/>
              <a:ext cx="26773" cy="61439"/>
            </a:xfrm>
            <a:custGeom>
              <a:rect b="b" l="l" r="r" t="t"/>
              <a:pathLst>
                <a:path extrusionOk="0" h="1870" w="833">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0"/>
            <p:cNvSpPr/>
            <p:nvPr/>
          </p:nvSpPr>
          <p:spPr>
            <a:xfrm>
              <a:off x="6201088" y="1624198"/>
              <a:ext cx="117665" cy="64199"/>
            </a:xfrm>
            <a:custGeom>
              <a:rect b="b" l="l" r="r" t="t"/>
              <a:pathLst>
                <a:path extrusionOk="0" h="1954" w="3661">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0"/>
            <p:cNvSpPr/>
            <p:nvPr/>
          </p:nvSpPr>
          <p:spPr>
            <a:xfrm>
              <a:off x="5262699" y="2373789"/>
              <a:ext cx="60648" cy="13996"/>
            </a:xfrm>
            <a:custGeom>
              <a:rect b="b" l="l" r="r" t="t"/>
              <a:pathLst>
                <a:path extrusionOk="0" h="426" w="1887">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0"/>
            <p:cNvSpPr/>
            <p:nvPr/>
          </p:nvSpPr>
          <p:spPr>
            <a:xfrm>
              <a:off x="5312739" y="2650615"/>
              <a:ext cx="497045" cy="31869"/>
            </a:xfrm>
            <a:custGeom>
              <a:rect b="b" l="l" r="r" t="t"/>
              <a:pathLst>
                <a:path extrusionOk="0" h="970" w="15465">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0"/>
            <p:cNvSpPr/>
            <p:nvPr/>
          </p:nvSpPr>
          <p:spPr>
            <a:xfrm>
              <a:off x="5501330" y="1917319"/>
              <a:ext cx="144823" cy="4600"/>
            </a:xfrm>
            <a:custGeom>
              <a:rect b="b" l="l" r="r" t="t"/>
              <a:pathLst>
                <a:path extrusionOk="0" h="140" w="4506">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8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959" name="Google Shape;959;p81"/>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960" name="Google Shape;960;p8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961" name="Google Shape;961;p8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Requirements</a:t>
            </a:r>
            <a:endParaRPr sz="2400">
              <a:latin typeface="Poppins"/>
              <a:ea typeface="Poppins"/>
              <a:cs typeface="Poppins"/>
              <a:sym typeface="Poppins"/>
            </a:endParaRPr>
          </a:p>
        </p:txBody>
      </p:sp>
      <p:sp>
        <p:nvSpPr>
          <p:cNvPr id="962" name="Google Shape;962;p8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grpSp>
        <p:nvGrpSpPr>
          <p:cNvPr id="963" name="Google Shape;963;p81"/>
          <p:cNvGrpSpPr/>
          <p:nvPr/>
        </p:nvGrpSpPr>
        <p:grpSpPr>
          <a:xfrm>
            <a:off x="582476" y="2130076"/>
            <a:ext cx="8055263" cy="2021051"/>
            <a:chOff x="582463" y="2206275"/>
            <a:chExt cx="8055263" cy="2421000"/>
          </a:xfrm>
        </p:grpSpPr>
        <p:sp>
          <p:nvSpPr>
            <p:cNvPr id="964" name="Google Shape;964;p81"/>
            <p:cNvSpPr/>
            <p:nvPr/>
          </p:nvSpPr>
          <p:spPr>
            <a:xfrm flipH="1">
              <a:off x="582463" y="2206275"/>
              <a:ext cx="3831300" cy="2344800"/>
            </a:xfrm>
            <a:prstGeom prst="round1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1"/>
            <p:cNvSpPr/>
            <p:nvPr/>
          </p:nvSpPr>
          <p:spPr>
            <a:xfrm>
              <a:off x="4730225" y="2206275"/>
              <a:ext cx="3831300" cy="2344800"/>
            </a:xfrm>
            <a:prstGeom prst="round1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1"/>
            <p:cNvSpPr/>
            <p:nvPr/>
          </p:nvSpPr>
          <p:spPr>
            <a:xfrm flipH="1">
              <a:off x="658663" y="2282475"/>
              <a:ext cx="3831300" cy="2344800"/>
            </a:xfrm>
            <a:prstGeom prst="round1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1"/>
            <p:cNvSpPr/>
            <p:nvPr/>
          </p:nvSpPr>
          <p:spPr>
            <a:xfrm>
              <a:off x="4806425" y="2282475"/>
              <a:ext cx="3831300" cy="2344800"/>
            </a:xfrm>
            <a:prstGeom prst="round1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81"/>
          <p:cNvSpPr txBox="1"/>
          <p:nvPr/>
        </p:nvSpPr>
        <p:spPr>
          <a:xfrm>
            <a:off x="761900" y="2280175"/>
            <a:ext cx="34707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User Registration</a:t>
            </a:r>
            <a:endParaRPr b="1">
              <a:solidFill>
                <a:srgbClr val="434343"/>
              </a:solidFill>
              <a:latin typeface="Cambria Math"/>
              <a:ea typeface="Cambria Math"/>
              <a:cs typeface="Cambria Math"/>
              <a:sym typeface="Cambria Math"/>
            </a:endParaRPr>
          </a:p>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Factor Options</a:t>
            </a:r>
            <a:endParaRPr b="1">
              <a:solidFill>
                <a:srgbClr val="434343"/>
              </a:solidFill>
              <a:latin typeface="Cambria Math"/>
              <a:ea typeface="Cambria Math"/>
              <a:cs typeface="Cambria Math"/>
              <a:sym typeface="Cambria Math"/>
            </a:endParaRPr>
          </a:p>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Factor Management</a:t>
            </a:r>
            <a:endParaRPr b="1">
              <a:solidFill>
                <a:srgbClr val="434343"/>
              </a:solidFill>
              <a:latin typeface="Cambria Math"/>
              <a:ea typeface="Cambria Math"/>
              <a:cs typeface="Cambria Math"/>
              <a:sym typeface="Cambria Math"/>
            </a:endParaRPr>
          </a:p>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Authentication Workflow</a:t>
            </a:r>
            <a:endParaRPr b="1">
              <a:solidFill>
                <a:srgbClr val="434343"/>
              </a:solidFill>
              <a:latin typeface="Cambria Math"/>
              <a:ea typeface="Cambria Math"/>
              <a:cs typeface="Cambria Math"/>
              <a:sym typeface="Cambria Math"/>
            </a:endParaRPr>
          </a:p>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Integration with Applications</a:t>
            </a:r>
            <a:endParaRPr b="1">
              <a:solidFill>
                <a:srgbClr val="434343"/>
              </a:solidFill>
              <a:latin typeface="Cambria Math"/>
              <a:ea typeface="Cambria Math"/>
              <a:cs typeface="Cambria Math"/>
              <a:sym typeface="Cambria Math"/>
            </a:endParaRPr>
          </a:p>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Authentication Logging</a:t>
            </a:r>
            <a:endParaRPr b="1">
              <a:solidFill>
                <a:srgbClr val="434343"/>
              </a:solidFill>
              <a:latin typeface="Cambria Math"/>
              <a:ea typeface="Cambria Math"/>
              <a:cs typeface="Cambria Math"/>
              <a:sym typeface="Cambria Math"/>
            </a:endParaRPr>
          </a:p>
        </p:txBody>
      </p:sp>
      <p:sp>
        <p:nvSpPr>
          <p:cNvPr id="969" name="Google Shape;969;p81"/>
          <p:cNvSpPr txBox="1"/>
          <p:nvPr/>
        </p:nvSpPr>
        <p:spPr>
          <a:xfrm>
            <a:off x="4910525" y="2280175"/>
            <a:ext cx="3470700" cy="1811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Cambria Math"/>
              <a:buChar char="●"/>
            </a:pPr>
            <a:r>
              <a:rPr b="1" lang="en">
                <a:solidFill>
                  <a:srgbClr val="434343"/>
                </a:solidFill>
                <a:latin typeface="Cambria Math"/>
                <a:ea typeface="Cambria Math"/>
                <a:cs typeface="Cambria Math"/>
                <a:sym typeface="Cambria Math"/>
              </a:rPr>
              <a:t>Security</a:t>
            </a:r>
            <a:endParaRPr b="1">
              <a:solidFill>
                <a:srgbClr val="434343"/>
              </a:solidFill>
              <a:latin typeface="Cambria Math"/>
              <a:ea typeface="Cambria Math"/>
              <a:cs typeface="Cambria Math"/>
              <a:sym typeface="Cambria Math"/>
            </a:endParaRPr>
          </a:p>
          <a:p>
            <a:pPr indent="-330200" lvl="0" marL="457200" rtl="0" algn="l">
              <a:lnSpc>
                <a:spcPct val="115000"/>
              </a:lnSpc>
              <a:spcBef>
                <a:spcPts val="0"/>
              </a:spcBef>
              <a:spcAft>
                <a:spcPts val="0"/>
              </a:spcAft>
              <a:buClr>
                <a:srgbClr val="434343"/>
              </a:buClr>
              <a:buSzPts val="1600"/>
              <a:buFont typeface="Cambria Math"/>
              <a:buChar char="●"/>
            </a:pPr>
            <a:r>
              <a:rPr b="1" lang="en">
                <a:solidFill>
                  <a:srgbClr val="434343"/>
                </a:solidFill>
                <a:latin typeface="Cambria Math"/>
                <a:ea typeface="Cambria Math"/>
                <a:cs typeface="Cambria Math"/>
                <a:sym typeface="Cambria Math"/>
              </a:rPr>
              <a:t>Performance</a:t>
            </a:r>
            <a:endParaRPr b="1">
              <a:solidFill>
                <a:srgbClr val="434343"/>
              </a:solidFill>
              <a:latin typeface="Cambria Math"/>
              <a:ea typeface="Cambria Math"/>
              <a:cs typeface="Cambria Math"/>
              <a:sym typeface="Cambria Math"/>
            </a:endParaRPr>
          </a:p>
          <a:p>
            <a:pPr indent="-330200" lvl="0" marL="457200" rtl="0" algn="l">
              <a:lnSpc>
                <a:spcPct val="115000"/>
              </a:lnSpc>
              <a:spcBef>
                <a:spcPts val="0"/>
              </a:spcBef>
              <a:spcAft>
                <a:spcPts val="0"/>
              </a:spcAft>
              <a:buClr>
                <a:srgbClr val="434343"/>
              </a:buClr>
              <a:buSzPts val="1600"/>
              <a:buFont typeface="Cambria Math"/>
              <a:buChar char="●"/>
            </a:pPr>
            <a:r>
              <a:rPr b="1" lang="en">
                <a:solidFill>
                  <a:srgbClr val="434343"/>
                </a:solidFill>
                <a:latin typeface="Cambria Math"/>
                <a:ea typeface="Cambria Math"/>
                <a:cs typeface="Cambria Math"/>
                <a:sym typeface="Cambria Math"/>
              </a:rPr>
              <a:t>Reliability</a:t>
            </a:r>
            <a:endParaRPr b="1">
              <a:solidFill>
                <a:srgbClr val="434343"/>
              </a:solidFill>
              <a:latin typeface="Cambria Math"/>
              <a:ea typeface="Cambria Math"/>
              <a:cs typeface="Cambria Math"/>
              <a:sym typeface="Cambria Math"/>
            </a:endParaRPr>
          </a:p>
          <a:p>
            <a:pPr indent="-330200" lvl="0" marL="457200" rtl="0" algn="l">
              <a:lnSpc>
                <a:spcPct val="115000"/>
              </a:lnSpc>
              <a:spcBef>
                <a:spcPts val="0"/>
              </a:spcBef>
              <a:spcAft>
                <a:spcPts val="0"/>
              </a:spcAft>
              <a:buClr>
                <a:srgbClr val="434343"/>
              </a:buClr>
              <a:buSzPts val="1600"/>
              <a:buFont typeface="Cambria Math"/>
              <a:buChar char="●"/>
            </a:pPr>
            <a:r>
              <a:rPr b="1" lang="en">
                <a:solidFill>
                  <a:srgbClr val="434343"/>
                </a:solidFill>
                <a:latin typeface="Cambria Math"/>
                <a:ea typeface="Cambria Math"/>
                <a:cs typeface="Cambria Math"/>
                <a:sym typeface="Cambria Math"/>
              </a:rPr>
              <a:t>Usability</a:t>
            </a:r>
            <a:endParaRPr b="1">
              <a:solidFill>
                <a:srgbClr val="434343"/>
              </a:solidFill>
              <a:latin typeface="Cambria Math"/>
              <a:ea typeface="Cambria Math"/>
              <a:cs typeface="Cambria Math"/>
              <a:sym typeface="Cambria Math"/>
            </a:endParaRPr>
          </a:p>
          <a:p>
            <a:pPr indent="-330200" lvl="0" marL="457200" rtl="0" algn="l">
              <a:lnSpc>
                <a:spcPct val="115000"/>
              </a:lnSpc>
              <a:spcBef>
                <a:spcPts val="0"/>
              </a:spcBef>
              <a:spcAft>
                <a:spcPts val="0"/>
              </a:spcAft>
              <a:buClr>
                <a:srgbClr val="434343"/>
              </a:buClr>
              <a:buSzPts val="1600"/>
              <a:buFont typeface="Cambria Math"/>
              <a:buChar char="●"/>
            </a:pPr>
            <a:r>
              <a:rPr b="1" lang="en">
                <a:solidFill>
                  <a:srgbClr val="434343"/>
                </a:solidFill>
                <a:latin typeface="Cambria Math"/>
                <a:ea typeface="Cambria Math"/>
                <a:cs typeface="Cambria Math"/>
                <a:sym typeface="Cambria Math"/>
              </a:rPr>
              <a:t>Scalability</a:t>
            </a:r>
            <a:endParaRPr b="1">
              <a:solidFill>
                <a:srgbClr val="434343"/>
              </a:solidFill>
              <a:latin typeface="Cambria Math"/>
              <a:ea typeface="Cambria Math"/>
              <a:cs typeface="Cambria Math"/>
              <a:sym typeface="Cambria Math"/>
            </a:endParaRPr>
          </a:p>
          <a:p>
            <a:pPr indent="-330200" lvl="0" marL="457200" rtl="0" algn="l">
              <a:lnSpc>
                <a:spcPct val="115000"/>
              </a:lnSpc>
              <a:spcBef>
                <a:spcPts val="0"/>
              </a:spcBef>
              <a:spcAft>
                <a:spcPts val="0"/>
              </a:spcAft>
              <a:buClr>
                <a:srgbClr val="434343"/>
              </a:buClr>
              <a:buSzPts val="1600"/>
              <a:buFont typeface="Cambria Math"/>
              <a:buChar char="●"/>
            </a:pPr>
            <a:r>
              <a:rPr b="1" lang="en">
                <a:solidFill>
                  <a:srgbClr val="434343"/>
                </a:solidFill>
                <a:latin typeface="Cambria Math"/>
                <a:ea typeface="Cambria Math"/>
                <a:cs typeface="Cambria Math"/>
                <a:sym typeface="Cambria Math"/>
              </a:rPr>
              <a:t>Compliance</a:t>
            </a:r>
            <a:endParaRPr b="1">
              <a:solidFill>
                <a:srgbClr val="434343"/>
              </a:solidFill>
              <a:latin typeface="Cambria Math"/>
              <a:ea typeface="Cambria Math"/>
              <a:cs typeface="Cambria Math"/>
              <a:sym typeface="Cambria Math"/>
            </a:endParaRPr>
          </a:p>
        </p:txBody>
      </p:sp>
      <p:grpSp>
        <p:nvGrpSpPr>
          <p:cNvPr id="970" name="Google Shape;970;p81"/>
          <p:cNvGrpSpPr/>
          <p:nvPr/>
        </p:nvGrpSpPr>
        <p:grpSpPr>
          <a:xfrm>
            <a:off x="4889075" y="1383975"/>
            <a:ext cx="3513597" cy="431950"/>
            <a:chOff x="1032309" y="1383975"/>
            <a:chExt cx="2999997" cy="431950"/>
          </a:xfrm>
        </p:grpSpPr>
        <p:pic>
          <p:nvPicPr>
            <p:cNvPr id="971" name="Google Shape;971;p81"/>
            <p:cNvPicPr preferRelativeResize="0"/>
            <p:nvPr/>
          </p:nvPicPr>
          <p:blipFill rotWithShape="1">
            <a:blip r:embed="rId5">
              <a:alphaModFix/>
            </a:blip>
            <a:srcRect b="40484" l="41351" r="40198" t="37998"/>
            <a:stretch/>
          </p:blipFill>
          <p:spPr>
            <a:xfrm flipH="1">
              <a:off x="1032309" y="1383975"/>
              <a:ext cx="2999997" cy="431950"/>
            </a:xfrm>
            <a:prstGeom prst="rect">
              <a:avLst/>
            </a:prstGeom>
            <a:noFill/>
            <a:ln>
              <a:noFill/>
            </a:ln>
          </p:spPr>
        </p:pic>
        <p:pic>
          <p:nvPicPr>
            <p:cNvPr id="972" name="Google Shape;972;p81"/>
            <p:cNvPicPr preferRelativeResize="0"/>
            <p:nvPr/>
          </p:nvPicPr>
          <p:blipFill rotWithShape="1">
            <a:blip r:embed="rId5">
              <a:alphaModFix/>
            </a:blip>
            <a:srcRect b="40484" l="41351" r="40198" t="37998"/>
            <a:stretch/>
          </p:blipFill>
          <p:spPr>
            <a:xfrm>
              <a:off x="1032309" y="1383975"/>
              <a:ext cx="2999997" cy="431950"/>
            </a:xfrm>
            <a:prstGeom prst="rect">
              <a:avLst/>
            </a:prstGeom>
            <a:noFill/>
            <a:ln>
              <a:noFill/>
            </a:ln>
          </p:spPr>
        </p:pic>
      </p:grpSp>
      <p:grpSp>
        <p:nvGrpSpPr>
          <p:cNvPr id="973" name="Google Shape;973;p81"/>
          <p:cNvGrpSpPr/>
          <p:nvPr/>
        </p:nvGrpSpPr>
        <p:grpSpPr>
          <a:xfrm>
            <a:off x="997259" y="1383975"/>
            <a:ext cx="2999997" cy="431950"/>
            <a:chOff x="1032309" y="1383975"/>
            <a:chExt cx="2999997" cy="431950"/>
          </a:xfrm>
        </p:grpSpPr>
        <p:pic>
          <p:nvPicPr>
            <p:cNvPr id="974" name="Google Shape;974;p81"/>
            <p:cNvPicPr preferRelativeResize="0"/>
            <p:nvPr/>
          </p:nvPicPr>
          <p:blipFill rotWithShape="1">
            <a:blip r:embed="rId5">
              <a:alphaModFix/>
            </a:blip>
            <a:srcRect b="40484" l="41351" r="40198" t="37998"/>
            <a:stretch/>
          </p:blipFill>
          <p:spPr>
            <a:xfrm flipH="1">
              <a:off x="1032309" y="1383975"/>
              <a:ext cx="2999997" cy="431950"/>
            </a:xfrm>
            <a:prstGeom prst="rect">
              <a:avLst/>
            </a:prstGeom>
            <a:noFill/>
            <a:ln>
              <a:noFill/>
            </a:ln>
          </p:spPr>
        </p:pic>
        <p:pic>
          <p:nvPicPr>
            <p:cNvPr id="975" name="Google Shape;975;p81"/>
            <p:cNvPicPr preferRelativeResize="0"/>
            <p:nvPr/>
          </p:nvPicPr>
          <p:blipFill rotWithShape="1">
            <a:blip r:embed="rId5">
              <a:alphaModFix/>
            </a:blip>
            <a:srcRect b="40484" l="41351" r="40198" t="37998"/>
            <a:stretch/>
          </p:blipFill>
          <p:spPr>
            <a:xfrm>
              <a:off x="1032309" y="1383975"/>
              <a:ext cx="2999997" cy="431950"/>
            </a:xfrm>
            <a:prstGeom prst="rect">
              <a:avLst/>
            </a:prstGeom>
            <a:noFill/>
            <a:ln>
              <a:noFill/>
            </a:ln>
          </p:spPr>
        </p:pic>
      </p:grpSp>
      <p:sp>
        <p:nvSpPr>
          <p:cNvPr id="976" name="Google Shape;976;p81"/>
          <p:cNvSpPr txBox="1"/>
          <p:nvPr/>
        </p:nvSpPr>
        <p:spPr>
          <a:xfrm>
            <a:off x="536288" y="1359338"/>
            <a:ext cx="39219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434343"/>
                </a:solidFill>
                <a:latin typeface="Yeseva One"/>
                <a:ea typeface="Yeseva One"/>
                <a:cs typeface="Yeseva One"/>
                <a:sym typeface="Yeseva One"/>
              </a:rPr>
              <a:t>Functional Requirements</a:t>
            </a:r>
            <a:endParaRPr b="1" sz="1700">
              <a:solidFill>
                <a:srgbClr val="434343"/>
              </a:solidFill>
              <a:latin typeface="Yeseva One"/>
              <a:ea typeface="Yeseva One"/>
              <a:cs typeface="Yeseva One"/>
              <a:sym typeface="Yeseva One"/>
            </a:endParaRPr>
          </a:p>
          <a:p>
            <a:pPr indent="0" lvl="0" marL="0" rtl="0" algn="ctr">
              <a:spcBef>
                <a:spcPts val="0"/>
              </a:spcBef>
              <a:spcAft>
                <a:spcPts val="0"/>
              </a:spcAft>
              <a:buNone/>
            </a:pPr>
            <a:r>
              <a:t/>
            </a:r>
            <a:endParaRPr b="1" sz="1700">
              <a:solidFill>
                <a:srgbClr val="434343"/>
              </a:solidFill>
              <a:latin typeface="Yeseva One"/>
              <a:ea typeface="Yeseva One"/>
              <a:cs typeface="Yeseva One"/>
              <a:sym typeface="Yeseva One"/>
            </a:endParaRPr>
          </a:p>
        </p:txBody>
      </p:sp>
      <p:sp>
        <p:nvSpPr>
          <p:cNvPr id="977" name="Google Shape;977;p81"/>
          <p:cNvSpPr txBox="1"/>
          <p:nvPr/>
        </p:nvSpPr>
        <p:spPr>
          <a:xfrm>
            <a:off x="4684925" y="1359338"/>
            <a:ext cx="39219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434343"/>
                </a:solidFill>
                <a:latin typeface="Yeseva One"/>
                <a:ea typeface="Yeseva One"/>
                <a:cs typeface="Yeseva One"/>
                <a:sym typeface="Yeseva One"/>
              </a:rPr>
              <a:t>Non-Functional Requirements</a:t>
            </a:r>
            <a:endParaRPr b="1" sz="1700">
              <a:solidFill>
                <a:srgbClr val="434343"/>
              </a:solidFill>
              <a:latin typeface="Yeseva One"/>
              <a:ea typeface="Yeseva One"/>
              <a:cs typeface="Yeseva One"/>
              <a:sym typeface="Yeseva One"/>
            </a:endParaRPr>
          </a:p>
          <a:p>
            <a:pPr indent="0" lvl="0" marL="0" rtl="0" algn="ctr">
              <a:spcBef>
                <a:spcPts val="0"/>
              </a:spcBef>
              <a:spcAft>
                <a:spcPts val="0"/>
              </a:spcAft>
              <a:buNone/>
            </a:pPr>
            <a:r>
              <a:t/>
            </a:r>
            <a:endParaRPr b="1" sz="1700">
              <a:solidFill>
                <a:srgbClr val="434343"/>
              </a:solidFill>
              <a:latin typeface="Yeseva One"/>
              <a:ea typeface="Yeseva One"/>
              <a:cs typeface="Yeseva One"/>
              <a:sym typeface="Yeseva On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82"/>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983" name="Google Shape;983;p82"/>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984" name="Google Shape;984;p82"/>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985" name="Google Shape;985;p82"/>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986" name="Google Shape;986;p8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987" name="Google Shape;987;p82"/>
          <p:cNvPicPr preferRelativeResize="0"/>
          <p:nvPr/>
        </p:nvPicPr>
        <p:blipFill rotWithShape="1">
          <a:blip r:embed="rId5">
            <a:alphaModFix/>
          </a:blip>
          <a:srcRect b="6278" l="0" r="0" t="6278"/>
          <a:stretch/>
        </p:blipFill>
        <p:spPr>
          <a:xfrm>
            <a:off x="1029075" y="1042377"/>
            <a:ext cx="7085839" cy="3524749"/>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83"/>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993" name="Google Shape;993;p83"/>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994" name="Google Shape;994;p83"/>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995" name="Google Shape;995;p83"/>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996" name="Google Shape;996;p8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997" name="Google Shape;997;p83"/>
          <p:cNvPicPr preferRelativeResize="0"/>
          <p:nvPr/>
        </p:nvPicPr>
        <p:blipFill rotWithShape="1">
          <a:blip r:embed="rId5">
            <a:alphaModFix/>
          </a:blip>
          <a:srcRect b="0" l="31926" r="28986" t="0"/>
          <a:stretch/>
        </p:blipFill>
        <p:spPr>
          <a:xfrm>
            <a:off x="289474" y="1098200"/>
            <a:ext cx="2913224" cy="3524750"/>
          </a:xfrm>
          <a:prstGeom prst="rect">
            <a:avLst/>
          </a:prstGeom>
          <a:noFill/>
          <a:ln cap="flat" cmpd="sng" w="19050">
            <a:solidFill>
              <a:srgbClr val="434343"/>
            </a:solidFill>
            <a:prstDash val="solid"/>
            <a:round/>
            <a:headEnd len="sm" w="sm" type="none"/>
            <a:tailEnd len="sm" w="sm" type="none"/>
          </a:ln>
        </p:spPr>
      </p:pic>
      <p:pic>
        <p:nvPicPr>
          <p:cNvPr id="998" name="Google Shape;998;p83"/>
          <p:cNvPicPr preferRelativeResize="0"/>
          <p:nvPr/>
        </p:nvPicPr>
        <p:blipFill rotWithShape="1">
          <a:blip r:embed="rId6">
            <a:alphaModFix/>
          </a:blip>
          <a:srcRect b="31667" l="32728" r="29911" t="16170"/>
          <a:stretch/>
        </p:blipFill>
        <p:spPr>
          <a:xfrm>
            <a:off x="3472875" y="1098200"/>
            <a:ext cx="2619329" cy="1737360"/>
          </a:xfrm>
          <a:prstGeom prst="rect">
            <a:avLst/>
          </a:prstGeom>
          <a:noFill/>
          <a:ln cap="flat" cmpd="sng" w="19050">
            <a:solidFill>
              <a:srgbClr val="434343"/>
            </a:solidFill>
            <a:prstDash val="solid"/>
            <a:round/>
            <a:headEnd len="sm" w="sm" type="none"/>
            <a:tailEnd len="sm" w="sm" type="none"/>
          </a:ln>
        </p:spPr>
      </p:pic>
      <p:pic>
        <p:nvPicPr>
          <p:cNvPr id="999" name="Google Shape;999;p83"/>
          <p:cNvPicPr preferRelativeResize="0"/>
          <p:nvPr/>
        </p:nvPicPr>
        <p:blipFill rotWithShape="1">
          <a:blip r:embed="rId7">
            <a:alphaModFix/>
          </a:blip>
          <a:srcRect b="23855" l="20098" r="19199" t="21925"/>
          <a:stretch/>
        </p:blipFill>
        <p:spPr>
          <a:xfrm>
            <a:off x="6237650" y="1098200"/>
            <a:ext cx="2619330" cy="1737360"/>
          </a:xfrm>
          <a:prstGeom prst="rect">
            <a:avLst/>
          </a:prstGeom>
          <a:noFill/>
          <a:ln cap="flat" cmpd="sng" w="19050">
            <a:solidFill>
              <a:srgbClr val="434343"/>
            </a:solidFill>
            <a:prstDash val="solid"/>
            <a:round/>
            <a:headEnd len="sm" w="sm" type="none"/>
            <a:tailEnd len="sm" w="sm" type="none"/>
          </a:ln>
        </p:spPr>
      </p:pic>
      <p:pic>
        <p:nvPicPr>
          <p:cNvPr id="1000" name="Google Shape;1000;p83"/>
          <p:cNvPicPr preferRelativeResize="0"/>
          <p:nvPr/>
        </p:nvPicPr>
        <p:blipFill rotWithShape="1">
          <a:blip r:embed="rId8">
            <a:alphaModFix/>
          </a:blip>
          <a:srcRect b="22962" l="17753" r="19448" t="23423"/>
          <a:stretch/>
        </p:blipFill>
        <p:spPr>
          <a:xfrm>
            <a:off x="3472875" y="3071450"/>
            <a:ext cx="2619329" cy="1737359"/>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8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06" name="Google Shape;1006;p84"/>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007" name="Google Shape;1007;p8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08" name="Google Shape;1008;p8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1009" name="Google Shape;1009;p8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10" name="Google Shape;1010;p84"/>
          <p:cNvPicPr preferRelativeResize="0"/>
          <p:nvPr/>
        </p:nvPicPr>
        <p:blipFill>
          <a:blip r:embed="rId5">
            <a:alphaModFix/>
          </a:blip>
          <a:stretch>
            <a:fillRect/>
          </a:stretch>
        </p:blipFill>
        <p:spPr>
          <a:xfrm>
            <a:off x="939650" y="1067900"/>
            <a:ext cx="7264705" cy="3473723"/>
          </a:xfrm>
          <a:prstGeom prst="rect">
            <a:avLst/>
          </a:prstGeom>
          <a:noFill/>
          <a:ln>
            <a:noFill/>
          </a:ln>
        </p:spPr>
      </p:pic>
      <p:pic>
        <p:nvPicPr>
          <p:cNvPr id="1011" name="Google Shape;1011;p84"/>
          <p:cNvPicPr preferRelativeResize="0"/>
          <p:nvPr/>
        </p:nvPicPr>
        <p:blipFill rotWithShape="1">
          <a:blip r:embed="rId6">
            <a:alphaModFix/>
          </a:blip>
          <a:srcRect b="0" l="0" r="0" t="20760"/>
          <a:stretch/>
        </p:blipFill>
        <p:spPr>
          <a:xfrm>
            <a:off x="6480275" y="1067900"/>
            <a:ext cx="1724076" cy="1038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85"/>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17" name="Google Shape;1017;p85"/>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018" name="Google Shape;1018;p85"/>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19" name="Google Shape;1019;p85"/>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1020" name="Google Shape;1020;p8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21" name="Google Shape;1021;p85"/>
          <p:cNvPicPr preferRelativeResize="0"/>
          <p:nvPr/>
        </p:nvPicPr>
        <p:blipFill>
          <a:blip r:embed="rId5">
            <a:alphaModFix/>
          </a:blip>
          <a:stretch>
            <a:fillRect/>
          </a:stretch>
        </p:blipFill>
        <p:spPr>
          <a:xfrm>
            <a:off x="152400" y="1076172"/>
            <a:ext cx="8839202" cy="1151814"/>
          </a:xfrm>
          <a:prstGeom prst="rect">
            <a:avLst/>
          </a:prstGeom>
          <a:noFill/>
          <a:ln cap="flat" cmpd="sng" w="9525">
            <a:solidFill>
              <a:srgbClr val="19191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2238150" y="1962863"/>
            <a:ext cx="4667700" cy="1776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0" lang="en" sz="3700">
                <a:latin typeface="Poppins SemiBold"/>
                <a:ea typeface="Poppins SemiBold"/>
                <a:cs typeface="Poppins SemiBold"/>
                <a:sym typeface="Poppins SemiBold"/>
              </a:rPr>
              <a:t>Overall Project Description</a:t>
            </a:r>
            <a:endParaRPr b="0" sz="3300">
              <a:latin typeface="Poppins SemiBold"/>
              <a:ea typeface="Poppins SemiBold"/>
              <a:cs typeface="Poppins SemiBold"/>
              <a:sym typeface="Poppins SemiBold"/>
            </a:endParaRPr>
          </a:p>
        </p:txBody>
      </p:sp>
      <p:sp>
        <p:nvSpPr>
          <p:cNvPr id="406" name="Google Shape;406;p50"/>
          <p:cNvSpPr txBox="1"/>
          <p:nvPr>
            <p:ph idx="2" type="title"/>
          </p:nvPr>
        </p:nvSpPr>
        <p:spPr>
          <a:xfrm>
            <a:off x="4013250" y="1099938"/>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407" name="Google Shape;407;p50"/>
          <p:cNvPicPr preferRelativeResize="0"/>
          <p:nvPr/>
        </p:nvPicPr>
        <p:blipFill rotWithShape="1">
          <a:blip r:embed="rId3">
            <a:alphaModFix/>
          </a:blip>
          <a:srcRect b="0" l="21896" r="24761" t="0"/>
          <a:stretch/>
        </p:blipFill>
        <p:spPr>
          <a:xfrm rot="4474136">
            <a:off x="4289174" y="700136"/>
            <a:ext cx="7986754" cy="3743229"/>
          </a:xfrm>
          <a:prstGeom prst="rect">
            <a:avLst/>
          </a:prstGeom>
          <a:noFill/>
          <a:ln>
            <a:noFill/>
          </a:ln>
        </p:spPr>
      </p:pic>
      <p:sp>
        <p:nvSpPr>
          <p:cNvPr id="408" name="Google Shape;408;p50"/>
          <p:cNvSpPr/>
          <p:nvPr/>
        </p:nvSpPr>
        <p:spPr>
          <a:xfrm>
            <a:off x="3888524" y="837351"/>
            <a:ext cx="1366800" cy="13668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7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Poppins SemiBold"/>
                <a:ea typeface="Poppins SemiBold"/>
                <a:cs typeface="Poppins SemiBold"/>
                <a:sym typeface="Poppins SemiBold"/>
              </a:rPr>
              <a:t>01</a:t>
            </a:r>
            <a:endParaRPr sz="3600">
              <a:solidFill>
                <a:schemeClr val="dk1"/>
              </a:solidFill>
              <a:latin typeface="Poppins SemiBold"/>
              <a:ea typeface="Poppins SemiBold"/>
              <a:cs typeface="Poppins SemiBold"/>
              <a:sym typeface="Poppins SemiBold"/>
            </a:endParaRPr>
          </a:p>
        </p:txBody>
      </p:sp>
      <p:pic>
        <p:nvPicPr>
          <p:cNvPr id="409" name="Google Shape;409;p50"/>
          <p:cNvPicPr preferRelativeResize="0"/>
          <p:nvPr/>
        </p:nvPicPr>
        <p:blipFill>
          <a:blip r:embed="rId4">
            <a:alphaModFix/>
          </a:blip>
          <a:stretch>
            <a:fillRect/>
          </a:stretch>
        </p:blipFill>
        <p:spPr>
          <a:xfrm>
            <a:off x="7009943" y="85525"/>
            <a:ext cx="2079349" cy="431975"/>
          </a:xfrm>
          <a:prstGeom prst="rect">
            <a:avLst/>
          </a:prstGeom>
          <a:noFill/>
          <a:ln>
            <a:noFill/>
          </a:ln>
        </p:spPr>
      </p:pic>
      <p:pic>
        <p:nvPicPr>
          <p:cNvPr id="410" name="Google Shape;410;p50"/>
          <p:cNvPicPr preferRelativeResize="0"/>
          <p:nvPr/>
        </p:nvPicPr>
        <p:blipFill>
          <a:blip r:embed="rId5">
            <a:alphaModFix amt="23000"/>
          </a:blip>
          <a:stretch>
            <a:fillRect/>
          </a:stretch>
        </p:blipFill>
        <p:spPr>
          <a:xfrm>
            <a:off x="-623871" y="3671224"/>
            <a:ext cx="1982587" cy="19713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8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27" name="Google Shape;1027;p86"/>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028" name="Google Shape;1028;p8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29" name="Google Shape;1029;p8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1030" name="Google Shape;1030;p8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31" name="Google Shape;1031;p86"/>
          <p:cNvPicPr preferRelativeResize="0"/>
          <p:nvPr/>
        </p:nvPicPr>
        <p:blipFill>
          <a:blip r:embed="rId5">
            <a:alphaModFix/>
          </a:blip>
          <a:stretch>
            <a:fillRect/>
          </a:stretch>
        </p:blipFill>
        <p:spPr>
          <a:xfrm>
            <a:off x="496513" y="1037650"/>
            <a:ext cx="3954102" cy="1907976"/>
          </a:xfrm>
          <a:prstGeom prst="rect">
            <a:avLst/>
          </a:prstGeom>
          <a:noFill/>
          <a:ln cap="flat" cmpd="sng" w="19050">
            <a:solidFill>
              <a:srgbClr val="434343"/>
            </a:solidFill>
            <a:prstDash val="solid"/>
            <a:round/>
            <a:headEnd len="sm" w="sm" type="none"/>
            <a:tailEnd len="sm" w="sm" type="none"/>
          </a:ln>
        </p:spPr>
      </p:pic>
      <p:pic>
        <p:nvPicPr>
          <p:cNvPr id="1032" name="Google Shape;1032;p86"/>
          <p:cNvPicPr preferRelativeResize="0"/>
          <p:nvPr/>
        </p:nvPicPr>
        <p:blipFill rotWithShape="1">
          <a:blip r:embed="rId6">
            <a:alphaModFix/>
          </a:blip>
          <a:srcRect b="0" l="308" r="308" t="0"/>
          <a:stretch/>
        </p:blipFill>
        <p:spPr>
          <a:xfrm>
            <a:off x="2594950" y="3052075"/>
            <a:ext cx="3954102" cy="1907976"/>
          </a:xfrm>
          <a:prstGeom prst="rect">
            <a:avLst/>
          </a:prstGeom>
          <a:noFill/>
          <a:ln cap="flat" cmpd="sng" w="19050">
            <a:solidFill>
              <a:srgbClr val="434343"/>
            </a:solidFill>
            <a:prstDash val="solid"/>
            <a:round/>
            <a:headEnd len="sm" w="sm" type="none"/>
            <a:tailEnd len="sm" w="sm" type="none"/>
          </a:ln>
        </p:spPr>
      </p:pic>
      <p:pic>
        <p:nvPicPr>
          <p:cNvPr id="1033" name="Google Shape;1033;p86"/>
          <p:cNvPicPr preferRelativeResize="0"/>
          <p:nvPr/>
        </p:nvPicPr>
        <p:blipFill rotWithShape="1">
          <a:blip r:embed="rId7">
            <a:alphaModFix/>
          </a:blip>
          <a:srcRect b="0" l="69" r="79" t="0"/>
          <a:stretch/>
        </p:blipFill>
        <p:spPr>
          <a:xfrm>
            <a:off x="4693388" y="1037650"/>
            <a:ext cx="3954102" cy="190797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8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39" name="Google Shape;1039;p87"/>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040" name="Google Shape;1040;p8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41" name="Google Shape;1041;p8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Layouts</a:t>
            </a:r>
            <a:endParaRPr sz="2400">
              <a:latin typeface="Poppins"/>
              <a:ea typeface="Poppins"/>
              <a:cs typeface="Poppins"/>
              <a:sym typeface="Poppins"/>
            </a:endParaRPr>
          </a:p>
        </p:txBody>
      </p:sp>
      <p:sp>
        <p:nvSpPr>
          <p:cNvPr id="1042" name="Google Shape;1042;p8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43" name="Google Shape;1043;p87"/>
          <p:cNvPicPr preferRelativeResize="0"/>
          <p:nvPr/>
        </p:nvPicPr>
        <p:blipFill rotWithShape="1">
          <a:blip r:embed="rId5">
            <a:alphaModFix/>
          </a:blip>
          <a:srcRect b="0" l="308" r="298" t="0"/>
          <a:stretch/>
        </p:blipFill>
        <p:spPr>
          <a:xfrm>
            <a:off x="496513" y="1037650"/>
            <a:ext cx="3954102" cy="1907976"/>
          </a:xfrm>
          <a:prstGeom prst="rect">
            <a:avLst/>
          </a:prstGeom>
          <a:noFill/>
          <a:ln cap="flat" cmpd="sng" w="19050">
            <a:solidFill>
              <a:srgbClr val="434343"/>
            </a:solidFill>
            <a:prstDash val="solid"/>
            <a:round/>
            <a:headEnd len="sm" w="sm" type="none"/>
            <a:tailEnd len="sm" w="sm" type="none"/>
          </a:ln>
        </p:spPr>
      </p:pic>
      <p:pic>
        <p:nvPicPr>
          <p:cNvPr id="1044" name="Google Shape;1044;p87"/>
          <p:cNvPicPr preferRelativeResize="0"/>
          <p:nvPr/>
        </p:nvPicPr>
        <p:blipFill rotWithShape="1">
          <a:blip r:embed="rId6">
            <a:alphaModFix/>
          </a:blip>
          <a:srcRect b="0" l="228" r="238" t="0"/>
          <a:stretch/>
        </p:blipFill>
        <p:spPr>
          <a:xfrm>
            <a:off x="2594950" y="3052075"/>
            <a:ext cx="3954102" cy="1907976"/>
          </a:xfrm>
          <a:prstGeom prst="rect">
            <a:avLst/>
          </a:prstGeom>
          <a:noFill/>
          <a:ln cap="flat" cmpd="sng" w="19050">
            <a:solidFill>
              <a:srgbClr val="434343"/>
            </a:solidFill>
            <a:prstDash val="solid"/>
            <a:round/>
            <a:headEnd len="sm" w="sm" type="none"/>
            <a:tailEnd len="sm" w="sm" type="none"/>
          </a:ln>
        </p:spPr>
      </p:pic>
      <p:pic>
        <p:nvPicPr>
          <p:cNvPr id="1045" name="Google Shape;1045;p87"/>
          <p:cNvPicPr preferRelativeResize="0"/>
          <p:nvPr/>
        </p:nvPicPr>
        <p:blipFill rotWithShape="1">
          <a:blip r:embed="rId7">
            <a:alphaModFix/>
          </a:blip>
          <a:srcRect b="0" l="228" r="228" t="0"/>
          <a:stretch/>
        </p:blipFill>
        <p:spPr>
          <a:xfrm>
            <a:off x="4693388" y="1037650"/>
            <a:ext cx="3954102" cy="190797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p88"/>
          <p:cNvPicPr preferRelativeResize="0"/>
          <p:nvPr/>
        </p:nvPicPr>
        <p:blipFill>
          <a:blip r:embed="rId3">
            <a:alphaModFix/>
          </a:blip>
          <a:stretch>
            <a:fillRect/>
          </a:stretch>
        </p:blipFill>
        <p:spPr>
          <a:xfrm>
            <a:off x="63668" y="4669975"/>
            <a:ext cx="2079349" cy="431975"/>
          </a:xfrm>
          <a:prstGeom prst="rect">
            <a:avLst/>
          </a:prstGeom>
          <a:noFill/>
          <a:ln>
            <a:noFill/>
          </a:ln>
        </p:spPr>
      </p:pic>
      <p:cxnSp>
        <p:nvCxnSpPr>
          <p:cNvPr id="1051" name="Google Shape;1051;p8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52" name="Google Shape;1052;p8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53" name="Google Shape;1053;p88"/>
          <p:cNvPicPr preferRelativeResize="0"/>
          <p:nvPr/>
        </p:nvPicPr>
        <p:blipFill>
          <a:blip r:embed="rId4">
            <a:alphaModFix/>
          </a:blip>
          <a:stretch>
            <a:fillRect/>
          </a:stretch>
        </p:blipFill>
        <p:spPr>
          <a:xfrm>
            <a:off x="5147917" y="978075"/>
            <a:ext cx="3759858" cy="3766124"/>
          </a:xfrm>
          <a:prstGeom prst="rect">
            <a:avLst/>
          </a:prstGeom>
          <a:noFill/>
          <a:ln>
            <a:noFill/>
          </a:ln>
        </p:spPr>
      </p:pic>
      <p:pic>
        <p:nvPicPr>
          <p:cNvPr id="1054" name="Google Shape;1054;p88"/>
          <p:cNvPicPr preferRelativeResize="0"/>
          <p:nvPr/>
        </p:nvPicPr>
        <p:blipFill>
          <a:blip r:embed="rId5">
            <a:alphaModFix/>
          </a:blip>
          <a:stretch>
            <a:fillRect/>
          </a:stretch>
        </p:blipFill>
        <p:spPr>
          <a:xfrm>
            <a:off x="278675" y="978075"/>
            <a:ext cx="4777449" cy="3524750"/>
          </a:xfrm>
          <a:prstGeom prst="rect">
            <a:avLst/>
          </a:prstGeom>
          <a:noFill/>
          <a:ln>
            <a:noFill/>
          </a:ln>
        </p:spPr>
      </p:pic>
      <p:pic>
        <p:nvPicPr>
          <p:cNvPr id="1055" name="Google Shape;1055;p88"/>
          <p:cNvPicPr preferRelativeResize="0"/>
          <p:nvPr/>
        </p:nvPicPr>
        <p:blipFill>
          <a:blip r:embed="rId6">
            <a:alphaModFix amt="23000"/>
          </a:blip>
          <a:stretch>
            <a:fillRect/>
          </a:stretch>
        </p:blipFill>
        <p:spPr>
          <a:xfrm>
            <a:off x="7569504" y="-502426"/>
            <a:ext cx="1982587" cy="1971348"/>
          </a:xfrm>
          <a:prstGeom prst="rect">
            <a:avLst/>
          </a:prstGeom>
          <a:noFill/>
          <a:ln>
            <a:noFill/>
          </a:ln>
        </p:spPr>
      </p:pic>
      <p:sp>
        <p:nvSpPr>
          <p:cNvPr id="1056" name="Google Shape;1056;p8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Backend</a:t>
            </a:r>
            <a:endParaRPr sz="2400">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89"/>
          <p:cNvPicPr preferRelativeResize="0"/>
          <p:nvPr/>
        </p:nvPicPr>
        <p:blipFill>
          <a:blip r:embed="rId3">
            <a:alphaModFix/>
          </a:blip>
          <a:stretch>
            <a:fillRect/>
          </a:stretch>
        </p:blipFill>
        <p:spPr>
          <a:xfrm>
            <a:off x="63668" y="4669975"/>
            <a:ext cx="2079349" cy="431975"/>
          </a:xfrm>
          <a:prstGeom prst="rect">
            <a:avLst/>
          </a:prstGeom>
          <a:noFill/>
          <a:ln>
            <a:noFill/>
          </a:ln>
        </p:spPr>
      </p:pic>
      <p:cxnSp>
        <p:nvCxnSpPr>
          <p:cNvPr id="1062" name="Google Shape;1062;p8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63" name="Google Shape;1063;p8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64" name="Google Shape;1064;p89"/>
          <p:cNvPicPr preferRelativeResize="0"/>
          <p:nvPr/>
        </p:nvPicPr>
        <p:blipFill>
          <a:blip r:embed="rId4">
            <a:alphaModFix/>
          </a:blip>
          <a:stretch>
            <a:fillRect/>
          </a:stretch>
        </p:blipFill>
        <p:spPr>
          <a:xfrm>
            <a:off x="5213150" y="984425"/>
            <a:ext cx="3569159" cy="3829550"/>
          </a:xfrm>
          <a:prstGeom prst="rect">
            <a:avLst/>
          </a:prstGeom>
          <a:noFill/>
          <a:ln>
            <a:noFill/>
          </a:ln>
        </p:spPr>
      </p:pic>
      <p:pic>
        <p:nvPicPr>
          <p:cNvPr id="1065" name="Google Shape;1065;p89"/>
          <p:cNvPicPr preferRelativeResize="0"/>
          <p:nvPr/>
        </p:nvPicPr>
        <p:blipFill>
          <a:blip r:embed="rId5">
            <a:alphaModFix/>
          </a:blip>
          <a:stretch>
            <a:fillRect/>
          </a:stretch>
        </p:blipFill>
        <p:spPr>
          <a:xfrm>
            <a:off x="178325" y="984425"/>
            <a:ext cx="4883850" cy="2378675"/>
          </a:xfrm>
          <a:prstGeom prst="rect">
            <a:avLst/>
          </a:prstGeom>
          <a:noFill/>
          <a:ln>
            <a:noFill/>
          </a:ln>
        </p:spPr>
      </p:pic>
      <p:pic>
        <p:nvPicPr>
          <p:cNvPr id="1066" name="Google Shape;1066;p89"/>
          <p:cNvPicPr preferRelativeResize="0"/>
          <p:nvPr/>
        </p:nvPicPr>
        <p:blipFill>
          <a:blip r:embed="rId6">
            <a:alphaModFix amt="23000"/>
          </a:blip>
          <a:stretch>
            <a:fillRect/>
          </a:stretch>
        </p:blipFill>
        <p:spPr>
          <a:xfrm>
            <a:off x="7569504" y="-502426"/>
            <a:ext cx="1982587" cy="1971348"/>
          </a:xfrm>
          <a:prstGeom prst="rect">
            <a:avLst/>
          </a:prstGeom>
          <a:noFill/>
          <a:ln>
            <a:noFill/>
          </a:ln>
        </p:spPr>
      </p:pic>
      <p:sp>
        <p:nvSpPr>
          <p:cNvPr id="1067" name="Google Shape;1067;p8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Backend</a:t>
            </a:r>
            <a:endParaRPr sz="2400">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9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73" name="Google Shape;1073;p9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074" name="Google Shape;1074;p9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75" name="Google Shape;1075;p9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Supportive Research</a:t>
            </a:r>
            <a:endParaRPr sz="2400">
              <a:latin typeface="Poppins"/>
              <a:ea typeface="Poppins"/>
              <a:cs typeface="Poppins"/>
              <a:sym typeface="Poppins"/>
            </a:endParaRPr>
          </a:p>
        </p:txBody>
      </p:sp>
      <p:sp>
        <p:nvSpPr>
          <p:cNvPr id="1076" name="Google Shape;1076;p9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77" name="Google Shape;1077;p90"/>
          <p:cNvPicPr preferRelativeResize="0"/>
          <p:nvPr/>
        </p:nvPicPr>
        <p:blipFill rotWithShape="1">
          <a:blip r:embed="rId5">
            <a:alphaModFix/>
          </a:blip>
          <a:srcRect b="0" l="1460" r="1168" t="13284"/>
          <a:stretch/>
        </p:blipFill>
        <p:spPr>
          <a:xfrm>
            <a:off x="1107475" y="899349"/>
            <a:ext cx="3389725" cy="3261200"/>
          </a:xfrm>
          <a:prstGeom prst="rect">
            <a:avLst/>
          </a:prstGeom>
          <a:noFill/>
          <a:ln cap="flat" cmpd="sng" w="19050">
            <a:solidFill>
              <a:srgbClr val="666666"/>
            </a:solidFill>
            <a:prstDash val="solid"/>
            <a:round/>
            <a:headEnd len="sm" w="sm" type="none"/>
            <a:tailEnd len="sm" w="sm" type="none"/>
          </a:ln>
        </p:spPr>
      </p:pic>
      <p:pic>
        <p:nvPicPr>
          <p:cNvPr id="1078" name="Google Shape;1078;p90"/>
          <p:cNvPicPr preferRelativeResize="0"/>
          <p:nvPr/>
        </p:nvPicPr>
        <p:blipFill rotWithShape="1">
          <a:blip r:embed="rId6">
            <a:alphaModFix/>
          </a:blip>
          <a:srcRect b="0" l="1373" r="1207" t="13532"/>
          <a:stretch/>
        </p:blipFill>
        <p:spPr>
          <a:xfrm>
            <a:off x="4677925" y="899338"/>
            <a:ext cx="3358600" cy="3261212"/>
          </a:xfrm>
          <a:prstGeom prst="rect">
            <a:avLst/>
          </a:prstGeom>
          <a:noFill/>
          <a:ln cap="flat" cmpd="sng" w="19050">
            <a:solidFill>
              <a:srgbClr val="666666"/>
            </a:solidFill>
            <a:prstDash val="solid"/>
            <a:round/>
            <a:headEnd len="sm" w="sm" type="none"/>
            <a:tailEnd len="sm" w="sm" type="none"/>
          </a:ln>
        </p:spPr>
      </p:pic>
      <p:pic>
        <p:nvPicPr>
          <p:cNvPr id="1079" name="Google Shape;1079;p90"/>
          <p:cNvPicPr preferRelativeResize="0"/>
          <p:nvPr/>
        </p:nvPicPr>
        <p:blipFill rotWithShape="1">
          <a:blip r:embed="rId7">
            <a:alphaModFix/>
          </a:blip>
          <a:srcRect b="55869" l="0" r="0" t="0"/>
          <a:stretch/>
        </p:blipFill>
        <p:spPr>
          <a:xfrm>
            <a:off x="1107475" y="4228152"/>
            <a:ext cx="3389726" cy="588400"/>
          </a:xfrm>
          <a:prstGeom prst="rect">
            <a:avLst/>
          </a:prstGeom>
          <a:noFill/>
          <a:ln cap="flat" cmpd="sng" w="19050">
            <a:solidFill>
              <a:srgbClr val="666666"/>
            </a:solidFill>
            <a:prstDash val="solid"/>
            <a:round/>
            <a:headEnd len="sm" w="sm" type="none"/>
            <a:tailEnd len="sm" w="sm" type="none"/>
          </a:ln>
        </p:spPr>
      </p:pic>
      <p:pic>
        <p:nvPicPr>
          <p:cNvPr id="1080" name="Google Shape;1080;p90"/>
          <p:cNvPicPr preferRelativeResize="0"/>
          <p:nvPr/>
        </p:nvPicPr>
        <p:blipFill rotWithShape="1">
          <a:blip r:embed="rId8">
            <a:alphaModFix/>
          </a:blip>
          <a:srcRect b="55432" l="0" r="0" t="0"/>
          <a:stretch/>
        </p:blipFill>
        <p:spPr>
          <a:xfrm>
            <a:off x="4677925" y="4228150"/>
            <a:ext cx="3358600" cy="588400"/>
          </a:xfrm>
          <a:prstGeom prst="rect">
            <a:avLst/>
          </a:prstGeom>
          <a:noFill/>
          <a:ln cap="flat" cmpd="sng" w="19050">
            <a:solidFill>
              <a:srgbClr val="666666"/>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cxnSp>
        <p:nvCxnSpPr>
          <p:cNvPr id="1085" name="Google Shape;1085;p9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86" name="Google Shape;1086;p9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87" name="Google Shape;1087;p9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088" name="Google Shape;1088;p91" title="Points scored"/>
          <p:cNvPicPr preferRelativeResize="0"/>
          <p:nvPr/>
        </p:nvPicPr>
        <p:blipFill rotWithShape="1">
          <a:blip r:embed="rId4">
            <a:alphaModFix/>
          </a:blip>
          <a:srcRect b="0" l="25071" r="0" t="0"/>
          <a:stretch/>
        </p:blipFill>
        <p:spPr>
          <a:xfrm>
            <a:off x="1796775" y="996225"/>
            <a:ext cx="7149450" cy="3673750"/>
          </a:xfrm>
          <a:prstGeom prst="rect">
            <a:avLst/>
          </a:prstGeom>
          <a:noFill/>
          <a:ln>
            <a:noFill/>
          </a:ln>
        </p:spPr>
      </p:pic>
      <p:pic>
        <p:nvPicPr>
          <p:cNvPr id="1089" name="Google Shape;1089;p91" title="Points scored"/>
          <p:cNvPicPr preferRelativeResize="0"/>
          <p:nvPr/>
        </p:nvPicPr>
        <p:blipFill rotWithShape="1">
          <a:blip r:embed="rId4">
            <a:alphaModFix/>
          </a:blip>
          <a:srcRect b="74989" l="0" r="75397" t="0"/>
          <a:stretch/>
        </p:blipFill>
        <p:spPr>
          <a:xfrm>
            <a:off x="6630175" y="1294750"/>
            <a:ext cx="2148426" cy="788100"/>
          </a:xfrm>
          <a:prstGeom prst="rect">
            <a:avLst/>
          </a:prstGeom>
          <a:noFill/>
          <a:ln>
            <a:noFill/>
          </a:ln>
        </p:spPr>
      </p:pic>
      <p:sp>
        <p:nvSpPr>
          <p:cNvPr id="1090" name="Google Shape;1090;p91"/>
          <p:cNvSpPr txBox="1"/>
          <p:nvPr/>
        </p:nvSpPr>
        <p:spPr>
          <a:xfrm>
            <a:off x="122225" y="969300"/>
            <a:ext cx="290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Poppins"/>
                <a:ea typeface="Poppins"/>
                <a:cs typeface="Poppins"/>
                <a:sym typeface="Poppins"/>
              </a:rPr>
              <a:t>Expertise in Technology</a:t>
            </a:r>
            <a:br>
              <a:rPr b="1" lang="en" sz="900">
                <a:solidFill>
                  <a:schemeClr val="dk1"/>
                </a:solidFill>
                <a:latin typeface="Poppins"/>
                <a:ea typeface="Poppins"/>
                <a:cs typeface="Poppins"/>
                <a:sym typeface="Poppins"/>
              </a:rPr>
            </a:br>
            <a:r>
              <a:rPr b="1" lang="en" sz="900">
                <a:solidFill>
                  <a:schemeClr val="dk1"/>
                </a:solidFill>
                <a:latin typeface="Poppins"/>
                <a:ea typeface="Poppins"/>
                <a:cs typeface="Poppins"/>
                <a:sym typeface="Poppins"/>
              </a:rPr>
              <a:t>1: </a:t>
            </a:r>
            <a:r>
              <a:rPr b="1" lang="en" sz="900">
                <a:solidFill>
                  <a:schemeClr val="dk1"/>
                </a:solidFill>
                <a:latin typeface="Poppins"/>
                <a:ea typeface="Poppins"/>
                <a:cs typeface="Poppins"/>
                <a:sym typeface="Poppins"/>
              </a:rPr>
              <a:t>Rookie</a:t>
            </a:r>
            <a:r>
              <a:rPr b="1" lang="en" sz="900">
                <a:solidFill>
                  <a:schemeClr val="dk1"/>
                </a:solidFill>
                <a:latin typeface="Poppins"/>
                <a:ea typeface="Poppins"/>
                <a:cs typeface="Poppins"/>
                <a:sym typeface="Poppins"/>
              </a:rPr>
              <a:t>, 10: </a:t>
            </a:r>
            <a:r>
              <a:rPr b="1" lang="en" sz="900">
                <a:solidFill>
                  <a:schemeClr val="dk1"/>
                </a:solidFill>
                <a:latin typeface="Poppins"/>
                <a:ea typeface="Poppins"/>
                <a:cs typeface="Poppins"/>
                <a:sym typeface="Poppins"/>
              </a:rPr>
              <a:t>Expert</a:t>
            </a:r>
            <a:endParaRPr b="1" sz="900">
              <a:solidFill>
                <a:schemeClr val="dk1"/>
              </a:solidFill>
              <a:latin typeface="Poppins"/>
              <a:ea typeface="Poppins"/>
              <a:cs typeface="Poppins"/>
              <a:sym typeface="Poppins"/>
            </a:endParaRPr>
          </a:p>
          <a:p>
            <a:pPr indent="0" lvl="0" marL="0" rtl="0" algn="l">
              <a:spcBef>
                <a:spcPts val="0"/>
              </a:spcBef>
              <a:spcAft>
                <a:spcPts val="0"/>
              </a:spcAft>
              <a:buNone/>
            </a:pPr>
            <a:r>
              <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Familiarity with Facial Recognition</a:t>
            </a:r>
            <a:br>
              <a:rPr b="1" lang="en" sz="900">
                <a:solidFill>
                  <a:schemeClr val="dk1"/>
                </a:solidFill>
                <a:latin typeface="Poppins"/>
                <a:ea typeface="Poppins"/>
                <a:cs typeface="Poppins"/>
                <a:sym typeface="Poppins"/>
              </a:rPr>
            </a:br>
            <a:r>
              <a:rPr b="1" lang="en" sz="900">
                <a:solidFill>
                  <a:schemeClr val="dk1"/>
                </a:solidFill>
                <a:latin typeface="Poppins"/>
                <a:ea typeface="Poppins"/>
                <a:cs typeface="Poppins"/>
                <a:sym typeface="Poppins"/>
              </a:rPr>
              <a:t>1: Rookie, 10: Expert</a:t>
            </a:r>
            <a:endParaRPr b="1" sz="900">
              <a:solidFill>
                <a:schemeClr val="dk1"/>
              </a:solidFill>
              <a:latin typeface="Poppins"/>
              <a:ea typeface="Poppins"/>
              <a:cs typeface="Poppins"/>
              <a:sym typeface="Poppins"/>
            </a:endParaRPr>
          </a:p>
          <a:p>
            <a:pPr indent="0" lvl="0" marL="0" rtl="0" algn="l">
              <a:spcBef>
                <a:spcPts val="0"/>
              </a:spcBef>
              <a:spcAft>
                <a:spcPts val="0"/>
              </a:spcAft>
              <a:buNone/>
            </a:pPr>
            <a:r>
              <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Comfortability with Facial Recognition</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1: Not Comfortable, 10: Highly Comfortable</a:t>
            </a:r>
            <a:endParaRPr b="1" sz="900">
              <a:solidFill>
                <a:schemeClr val="dk1"/>
              </a:solidFill>
              <a:latin typeface="Poppins"/>
              <a:ea typeface="Poppins"/>
              <a:cs typeface="Poppins"/>
              <a:sym typeface="Poppins"/>
            </a:endParaRPr>
          </a:p>
        </p:txBody>
      </p:sp>
      <p:pic>
        <p:nvPicPr>
          <p:cNvPr id="1091" name="Google Shape;1091;p91"/>
          <p:cNvPicPr preferRelativeResize="0"/>
          <p:nvPr/>
        </p:nvPicPr>
        <p:blipFill>
          <a:blip r:embed="rId5">
            <a:alphaModFix amt="23000"/>
          </a:blip>
          <a:stretch>
            <a:fillRect/>
          </a:stretch>
        </p:blipFill>
        <p:spPr>
          <a:xfrm>
            <a:off x="7569504" y="-502426"/>
            <a:ext cx="1982587" cy="1971348"/>
          </a:xfrm>
          <a:prstGeom prst="rect">
            <a:avLst/>
          </a:prstGeom>
          <a:noFill/>
          <a:ln>
            <a:noFill/>
          </a:ln>
        </p:spPr>
      </p:pic>
      <p:sp>
        <p:nvSpPr>
          <p:cNvPr id="1092" name="Google Shape;1092;p9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Supportive Research [Implementation]</a:t>
            </a:r>
            <a:endParaRPr sz="2400">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cxnSp>
        <p:nvCxnSpPr>
          <p:cNvPr id="1097" name="Google Shape;1097;p92"/>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098" name="Google Shape;1098;p9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099" name="Google Shape;1099;p92"/>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100" name="Google Shape;1100;p92" title="Points scored">
            <a:hlinkClick r:id="rId4"/>
          </p:cNvPr>
          <p:cNvPicPr preferRelativeResize="0"/>
          <p:nvPr/>
        </p:nvPicPr>
        <p:blipFill rotWithShape="1">
          <a:blip r:embed="rId5">
            <a:alphaModFix/>
          </a:blip>
          <a:srcRect b="0" l="18113" r="0" t="0"/>
          <a:stretch/>
        </p:blipFill>
        <p:spPr>
          <a:xfrm>
            <a:off x="1862850" y="908350"/>
            <a:ext cx="6906351" cy="3992126"/>
          </a:xfrm>
          <a:prstGeom prst="rect">
            <a:avLst/>
          </a:prstGeom>
          <a:noFill/>
          <a:ln>
            <a:noFill/>
          </a:ln>
        </p:spPr>
      </p:pic>
      <p:pic>
        <p:nvPicPr>
          <p:cNvPr id="1101" name="Google Shape;1101;p92" title="Points scored"/>
          <p:cNvPicPr preferRelativeResize="0"/>
          <p:nvPr/>
        </p:nvPicPr>
        <p:blipFill rotWithShape="1">
          <a:blip r:embed="rId5">
            <a:alphaModFix/>
          </a:blip>
          <a:srcRect b="75937" l="0" r="84642" t="0"/>
          <a:stretch/>
        </p:blipFill>
        <p:spPr>
          <a:xfrm>
            <a:off x="335075" y="908350"/>
            <a:ext cx="1446300" cy="1072625"/>
          </a:xfrm>
          <a:prstGeom prst="rect">
            <a:avLst/>
          </a:prstGeom>
          <a:noFill/>
          <a:ln>
            <a:noFill/>
          </a:ln>
        </p:spPr>
      </p:pic>
      <p:pic>
        <p:nvPicPr>
          <p:cNvPr id="1102" name="Google Shape;1102;p92"/>
          <p:cNvPicPr preferRelativeResize="0"/>
          <p:nvPr/>
        </p:nvPicPr>
        <p:blipFill>
          <a:blip r:embed="rId6">
            <a:alphaModFix amt="23000"/>
          </a:blip>
          <a:stretch>
            <a:fillRect/>
          </a:stretch>
        </p:blipFill>
        <p:spPr>
          <a:xfrm>
            <a:off x="7569504" y="-502426"/>
            <a:ext cx="1982587" cy="1971348"/>
          </a:xfrm>
          <a:prstGeom prst="rect">
            <a:avLst/>
          </a:prstGeom>
          <a:noFill/>
          <a:ln>
            <a:noFill/>
          </a:ln>
        </p:spPr>
      </p:pic>
      <p:sp>
        <p:nvSpPr>
          <p:cNvPr id="1103" name="Google Shape;1103;p92"/>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Supportive Research [Beta Test]</a:t>
            </a:r>
            <a:endParaRPr sz="2400">
              <a:latin typeface="Poppins"/>
              <a:ea typeface="Poppins"/>
              <a:cs typeface="Poppins"/>
              <a:sym typeface="Poppins"/>
            </a:endParaRPr>
          </a:p>
        </p:txBody>
      </p:sp>
      <p:sp>
        <p:nvSpPr>
          <p:cNvPr id="1104" name="Google Shape;1104;p92"/>
          <p:cNvSpPr txBox="1"/>
          <p:nvPr/>
        </p:nvSpPr>
        <p:spPr>
          <a:xfrm>
            <a:off x="122225" y="2417100"/>
            <a:ext cx="267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Poppins"/>
                <a:ea typeface="Poppins"/>
                <a:cs typeface="Poppins"/>
                <a:sym typeface="Poppins"/>
              </a:rPr>
              <a:t>Complexity</a:t>
            </a:r>
            <a:br>
              <a:rPr b="1" lang="en" sz="900">
                <a:solidFill>
                  <a:schemeClr val="dk1"/>
                </a:solidFill>
                <a:latin typeface="Poppins"/>
                <a:ea typeface="Poppins"/>
                <a:cs typeface="Poppins"/>
                <a:sym typeface="Poppins"/>
              </a:rPr>
            </a:br>
            <a:r>
              <a:rPr b="1" lang="en" sz="900">
                <a:solidFill>
                  <a:schemeClr val="dk1"/>
                </a:solidFill>
                <a:latin typeface="Poppins"/>
                <a:ea typeface="Poppins"/>
                <a:cs typeface="Poppins"/>
                <a:sym typeface="Poppins"/>
              </a:rPr>
              <a:t>1: Complicated, 10: Straightforward</a:t>
            </a:r>
            <a:endParaRPr b="1" sz="900">
              <a:solidFill>
                <a:schemeClr val="dk1"/>
              </a:solidFill>
              <a:latin typeface="Poppins"/>
              <a:ea typeface="Poppins"/>
              <a:cs typeface="Poppins"/>
              <a:sym typeface="Poppins"/>
            </a:endParaRPr>
          </a:p>
          <a:p>
            <a:pPr indent="0" lvl="0" marL="0" rtl="0" algn="l">
              <a:spcBef>
                <a:spcPts val="0"/>
              </a:spcBef>
              <a:spcAft>
                <a:spcPts val="0"/>
              </a:spcAft>
              <a:buNone/>
            </a:pPr>
            <a:r>
              <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Satisfaction</a:t>
            </a:r>
            <a:br>
              <a:rPr b="1" lang="en" sz="900">
                <a:solidFill>
                  <a:schemeClr val="dk1"/>
                </a:solidFill>
                <a:latin typeface="Poppins"/>
                <a:ea typeface="Poppins"/>
                <a:cs typeface="Poppins"/>
                <a:sym typeface="Poppins"/>
              </a:rPr>
            </a:br>
            <a:r>
              <a:rPr b="1" lang="en" sz="900">
                <a:solidFill>
                  <a:schemeClr val="dk1"/>
                </a:solidFill>
                <a:latin typeface="Poppins"/>
                <a:ea typeface="Poppins"/>
                <a:cs typeface="Poppins"/>
                <a:sym typeface="Poppins"/>
              </a:rPr>
              <a:t>1: Unsatisfied, 10: Highly Satisfied</a:t>
            </a:r>
            <a:endParaRPr b="1" sz="900">
              <a:solidFill>
                <a:schemeClr val="dk1"/>
              </a:solidFill>
              <a:latin typeface="Poppins"/>
              <a:ea typeface="Poppins"/>
              <a:cs typeface="Poppins"/>
              <a:sym typeface="Poppins"/>
            </a:endParaRPr>
          </a:p>
          <a:p>
            <a:pPr indent="0" lvl="0" marL="0" rtl="0" algn="l">
              <a:spcBef>
                <a:spcPts val="0"/>
              </a:spcBef>
              <a:spcAft>
                <a:spcPts val="0"/>
              </a:spcAft>
              <a:buNone/>
            </a:pPr>
            <a:r>
              <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Recommendation</a:t>
            </a:r>
            <a:endParaRPr b="1" sz="900">
              <a:solidFill>
                <a:schemeClr val="dk1"/>
              </a:solidFill>
              <a:latin typeface="Poppins"/>
              <a:ea typeface="Poppins"/>
              <a:cs typeface="Poppins"/>
              <a:sym typeface="Poppins"/>
            </a:endParaRPr>
          </a:p>
          <a:p>
            <a:pPr indent="0" lvl="0" marL="0" rtl="0" algn="l">
              <a:spcBef>
                <a:spcPts val="0"/>
              </a:spcBef>
              <a:spcAft>
                <a:spcPts val="0"/>
              </a:spcAft>
              <a:buNone/>
            </a:pPr>
            <a:r>
              <a:rPr b="1" lang="en" sz="900">
                <a:solidFill>
                  <a:schemeClr val="dk1"/>
                </a:solidFill>
                <a:latin typeface="Poppins"/>
                <a:ea typeface="Poppins"/>
                <a:cs typeface="Poppins"/>
                <a:sym typeface="Poppins"/>
              </a:rPr>
              <a:t>1: Not Comfortable, 10: Highly Comfortable</a:t>
            </a:r>
            <a:endParaRPr b="1" sz="900">
              <a:solidFill>
                <a:schemeClr val="dk1"/>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93"/>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110" name="Google Shape;1110;p93"/>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111" name="Google Shape;1111;p93"/>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112" name="Google Shape;1112;p93"/>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Demonstration</a:t>
            </a:r>
            <a:endParaRPr sz="2400">
              <a:latin typeface="Poppins"/>
              <a:ea typeface="Poppins"/>
              <a:cs typeface="Poppins"/>
              <a:sym typeface="Poppins"/>
            </a:endParaRPr>
          </a:p>
        </p:txBody>
      </p:sp>
      <p:sp>
        <p:nvSpPr>
          <p:cNvPr id="1113" name="Google Shape;1113;p9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sp>
        <p:nvSpPr>
          <p:cNvPr id="1114" name="Google Shape;1114;p93"/>
          <p:cNvSpPr/>
          <p:nvPr/>
        </p:nvSpPr>
        <p:spPr>
          <a:xfrm>
            <a:off x="859500" y="878103"/>
            <a:ext cx="7425000" cy="395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3"/>
          <p:cNvSpPr txBox="1"/>
          <p:nvPr/>
        </p:nvSpPr>
        <p:spPr>
          <a:xfrm>
            <a:off x="4042650" y="2569350"/>
            <a:ext cx="1058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Poppins"/>
                <a:ea typeface="Poppins"/>
                <a:cs typeface="Poppins"/>
                <a:sym typeface="Poppins"/>
              </a:rPr>
              <a:t>[Video]</a:t>
            </a:r>
            <a:endParaRPr sz="600"/>
          </a:p>
        </p:txBody>
      </p:sp>
      <p:pic>
        <p:nvPicPr>
          <p:cNvPr id="1116" name="Google Shape;1116;p93" title="IT20171438 - Authentication System.mp4">
            <a:hlinkClick r:id="rId5"/>
          </p:cNvPr>
          <p:cNvPicPr preferRelativeResize="0"/>
          <p:nvPr/>
        </p:nvPicPr>
        <p:blipFill>
          <a:blip r:embed="rId6">
            <a:alphaModFix/>
          </a:blip>
          <a:stretch>
            <a:fillRect/>
          </a:stretch>
        </p:blipFill>
        <p:spPr>
          <a:xfrm>
            <a:off x="1937400" y="837363"/>
            <a:ext cx="5269200" cy="395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cxnSp>
        <p:nvCxnSpPr>
          <p:cNvPr id="1121" name="Google Shape;1121;p9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pic>
        <p:nvPicPr>
          <p:cNvPr id="1122" name="Google Shape;1122;p94"/>
          <p:cNvPicPr preferRelativeResize="0"/>
          <p:nvPr/>
        </p:nvPicPr>
        <p:blipFill>
          <a:blip r:embed="rId3">
            <a:alphaModFix/>
          </a:blip>
          <a:stretch>
            <a:fillRect/>
          </a:stretch>
        </p:blipFill>
        <p:spPr>
          <a:xfrm>
            <a:off x="63668" y="4669975"/>
            <a:ext cx="2079349" cy="431975"/>
          </a:xfrm>
          <a:prstGeom prst="rect">
            <a:avLst/>
          </a:prstGeom>
          <a:noFill/>
          <a:ln>
            <a:noFill/>
          </a:ln>
        </p:spPr>
      </p:pic>
      <p:sp>
        <p:nvSpPr>
          <p:cNvPr id="1123" name="Google Shape;1123;p9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124" name="Google Shape;1124;p94"/>
          <p:cNvPicPr preferRelativeResize="0"/>
          <p:nvPr/>
        </p:nvPicPr>
        <p:blipFill rotWithShape="1">
          <a:blip r:embed="rId4">
            <a:alphaModFix/>
          </a:blip>
          <a:srcRect b="56497" l="0" r="0" t="0"/>
          <a:stretch/>
        </p:blipFill>
        <p:spPr>
          <a:xfrm>
            <a:off x="326575" y="1094250"/>
            <a:ext cx="8490850" cy="2955012"/>
          </a:xfrm>
          <a:prstGeom prst="rect">
            <a:avLst/>
          </a:prstGeom>
          <a:noFill/>
          <a:ln cap="flat" cmpd="sng" w="19050">
            <a:solidFill>
              <a:srgbClr val="191919"/>
            </a:solidFill>
            <a:prstDash val="solid"/>
            <a:round/>
            <a:headEnd len="sm" w="sm" type="none"/>
            <a:tailEnd len="sm" w="sm" type="none"/>
          </a:ln>
        </p:spPr>
      </p:pic>
      <p:pic>
        <p:nvPicPr>
          <p:cNvPr id="1125" name="Google Shape;1125;p94"/>
          <p:cNvPicPr preferRelativeResize="0"/>
          <p:nvPr/>
        </p:nvPicPr>
        <p:blipFill>
          <a:blip r:embed="rId5">
            <a:alphaModFix amt="23000"/>
          </a:blip>
          <a:stretch>
            <a:fillRect/>
          </a:stretch>
        </p:blipFill>
        <p:spPr>
          <a:xfrm>
            <a:off x="7569504" y="-502426"/>
            <a:ext cx="1982587" cy="1971348"/>
          </a:xfrm>
          <a:prstGeom prst="rect">
            <a:avLst/>
          </a:prstGeom>
          <a:noFill/>
          <a:ln>
            <a:noFill/>
          </a:ln>
        </p:spPr>
      </p:pic>
      <p:sp>
        <p:nvSpPr>
          <p:cNvPr id="1126" name="Google Shape;1126;p9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GitLab Updates</a:t>
            </a:r>
            <a:endParaRPr sz="2400">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95"/>
          <p:cNvSpPr txBox="1"/>
          <p:nvPr>
            <p:ph idx="7" type="subTitle"/>
          </p:nvPr>
        </p:nvSpPr>
        <p:spPr>
          <a:xfrm>
            <a:off x="12958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Dissertation Report Completion</a:t>
            </a:r>
            <a:endParaRPr sz="1400"/>
          </a:p>
        </p:txBody>
      </p:sp>
      <p:pic>
        <p:nvPicPr>
          <p:cNvPr id="1132" name="Google Shape;1132;p95"/>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1133" name="Google Shape;1133;p95"/>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134" name="Google Shape;1134;p95"/>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Pending Work</a:t>
            </a:r>
            <a:endParaRPr sz="2400">
              <a:latin typeface="Poppins"/>
              <a:ea typeface="Poppins"/>
              <a:cs typeface="Poppins"/>
              <a:sym typeface="Poppins"/>
            </a:endParaRPr>
          </a:p>
        </p:txBody>
      </p:sp>
      <p:pic>
        <p:nvPicPr>
          <p:cNvPr id="1135" name="Google Shape;1135;p95"/>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1136" name="Google Shape;1136;p9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grpSp>
        <p:nvGrpSpPr>
          <p:cNvPr id="1137" name="Google Shape;1137;p95"/>
          <p:cNvGrpSpPr/>
          <p:nvPr/>
        </p:nvGrpSpPr>
        <p:grpSpPr>
          <a:xfrm>
            <a:off x="6344964" y="1128684"/>
            <a:ext cx="978401" cy="978401"/>
            <a:chOff x="6722502" y="1142359"/>
            <a:chExt cx="978401" cy="978401"/>
          </a:xfrm>
        </p:grpSpPr>
        <p:sp>
          <p:nvSpPr>
            <p:cNvPr id="1138" name="Google Shape;1138;p95"/>
            <p:cNvSpPr/>
            <p:nvPr/>
          </p:nvSpPr>
          <p:spPr>
            <a:xfrm>
              <a:off x="6722502" y="1142359"/>
              <a:ext cx="978401" cy="978401"/>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5"/>
            <p:cNvSpPr/>
            <p:nvPr/>
          </p:nvSpPr>
          <p:spPr>
            <a:xfrm>
              <a:off x="6879402" y="1364651"/>
              <a:ext cx="651257" cy="533816"/>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95"/>
          <p:cNvGrpSpPr/>
          <p:nvPr/>
        </p:nvGrpSpPr>
        <p:grpSpPr>
          <a:xfrm>
            <a:off x="6393049" y="2860944"/>
            <a:ext cx="978401" cy="978401"/>
            <a:chOff x="6722412" y="3007024"/>
            <a:chExt cx="978401" cy="978401"/>
          </a:xfrm>
        </p:grpSpPr>
        <p:sp>
          <p:nvSpPr>
            <p:cNvPr id="1141" name="Google Shape;1141;p95"/>
            <p:cNvSpPr/>
            <p:nvPr/>
          </p:nvSpPr>
          <p:spPr>
            <a:xfrm>
              <a:off x="6722412" y="3007024"/>
              <a:ext cx="978401" cy="978401"/>
            </a:xfrm>
            <a:prstGeom prst="ellipse">
              <a:avLst/>
            </a:prstGeom>
            <a:gradFill>
              <a:gsLst>
                <a:gs pos="0">
                  <a:schemeClr val="dk2"/>
                </a:gs>
                <a:gs pos="100000">
                  <a:schemeClr val="lt2"/>
                </a:gs>
              </a:gsLst>
              <a:lin ang="0" scaled="0"/>
            </a:gradFill>
            <a:ln>
              <a:noFill/>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95"/>
            <p:cNvGrpSpPr/>
            <p:nvPr/>
          </p:nvGrpSpPr>
          <p:grpSpPr>
            <a:xfrm>
              <a:off x="6909973" y="3195530"/>
              <a:ext cx="603312" cy="601353"/>
              <a:chOff x="852385" y="1510916"/>
              <a:chExt cx="353145" cy="351998"/>
            </a:xfrm>
          </p:grpSpPr>
          <p:sp>
            <p:nvSpPr>
              <p:cNvPr id="1143" name="Google Shape;1143;p95"/>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5"/>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5"/>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6" name="Google Shape;1146;p95"/>
          <p:cNvGrpSpPr/>
          <p:nvPr/>
        </p:nvGrpSpPr>
        <p:grpSpPr>
          <a:xfrm>
            <a:off x="1794158" y="1132969"/>
            <a:ext cx="981665" cy="969810"/>
            <a:chOff x="1644320" y="1146644"/>
            <a:chExt cx="981665" cy="969810"/>
          </a:xfrm>
        </p:grpSpPr>
        <p:sp>
          <p:nvSpPr>
            <p:cNvPr id="1147" name="Google Shape;1147;p95"/>
            <p:cNvSpPr/>
            <p:nvPr/>
          </p:nvSpPr>
          <p:spPr>
            <a:xfrm>
              <a:off x="1644320" y="1146644"/>
              <a:ext cx="981665" cy="96981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95"/>
            <p:cNvGrpSpPr/>
            <p:nvPr/>
          </p:nvGrpSpPr>
          <p:grpSpPr>
            <a:xfrm>
              <a:off x="1889494" y="1324265"/>
              <a:ext cx="488257" cy="632700"/>
              <a:chOff x="1805901" y="1960358"/>
              <a:chExt cx="284847" cy="373627"/>
            </a:xfrm>
          </p:grpSpPr>
          <p:sp>
            <p:nvSpPr>
              <p:cNvPr id="1149" name="Google Shape;1149;p95"/>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5"/>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1" name="Google Shape;1151;p95"/>
          <p:cNvGrpSpPr/>
          <p:nvPr/>
        </p:nvGrpSpPr>
        <p:grpSpPr>
          <a:xfrm>
            <a:off x="4071183" y="1128684"/>
            <a:ext cx="978401" cy="978401"/>
            <a:chOff x="4267645" y="1142359"/>
            <a:chExt cx="978401" cy="978401"/>
          </a:xfrm>
        </p:grpSpPr>
        <p:sp>
          <p:nvSpPr>
            <p:cNvPr id="1152" name="Google Shape;1152;p95"/>
            <p:cNvSpPr/>
            <p:nvPr/>
          </p:nvSpPr>
          <p:spPr>
            <a:xfrm>
              <a:off x="4267645" y="1142359"/>
              <a:ext cx="978401" cy="978401"/>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95"/>
            <p:cNvGrpSpPr/>
            <p:nvPr/>
          </p:nvGrpSpPr>
          <p:grpSpPr>
            <a:xfrm>
              <a:off x="4436684" y="1315018"/>
              <a:ext cx="633697" cy="633046"/>
              <a:chOff x="2497275" y="2744159"/>
              <a:chExt cx="370930" cy="370549"/>
            </a:xfrm>
          </p:grpSpPr>
          <p:sp>
            <p:nvSpPr>
              <p:cNvPr id="1154" name="Google Shape;1154;p9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0" name="Google Shape;1160;p95"/>
          <p:cNvGrpSpPr/>
          <p:nvPr/>
        </p:nvGrpSpPr>
        <p:grpSpPr>
          <a:xfrm>
            <a:off x="1795776" y="2886594"/>
            <a:ext cx="978401" cy="978401"/>
            <a:chOff x="1848764" y="3007024"/>
            <a:chExt cx="978401" cy="978401"/>
          </a:xfrm>
        </p:grpSpPr>
        <p:sp>
          <p:nvSpPr>
            <p:cNvPr id="1161" name="Google Shape;1161;p95"/>
            <p:cNvSpPr/>
            <p:nvPr/>
          </p:nvSpPr>
          <p:spPr>
            <a:xfrm>
              <a:off x="1848764" y="3007024"/>
              <a:ext cx="978401" cy="978401"/>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95"/>
            <p:cNvGrpSpPr/>
            <p:nvPr/>
          </p:nvGrpSpPr>
          <p:grpSpPr>
            <a:xfrm>
              <a:off x="2106318" y="3168968"/>
              <a:ext cx="463341" cy="654468"/>
              <a:chOff x="1333682" y="3344330"/>
              <a:chExt cx="271213" cy="383088"/>
            </a:xfrm>
          </p:grpSpPr>
          <p:sp>
            <p:nvSpPr>
              <p:cNvPr id="1163" name="Google Shape;1163;p95"/>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5"/>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5"/>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5"/>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5"/>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5"/>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5"/>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5"/>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5"/>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5"/>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5"/>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4" name="Google Shape;1174;p95"/>
          <p:cNvGrpSpPr/>
          <p:nvPr/>
        </p:nvGrpSpPr>
        <p:grpSpPr>
          <a:xfrm>
            <a:off x="4071195" y="2886594"/>
            <a:ext cx="978401" cy="978401"/>
            <a:chOff x="4285583" y="3007024"/>
            <a:chExt cx="978401" cy="978401"/>
          </a:xfrm>
        </p:grpSpPr>
        <p:sp>
          <p:nvSpPr>
            <p:cNvPr id="1175" name="Google Shape;1175;p95"/>
            <p:cNvSpPr/>
            <p:nvPr/>
          </p:nvSpPr>
          <p:spPr>
            <a:xfrm>
              <a:off x="4285583" y="3007024"/>
              <a:ext cx="978401" cy="978401"/>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95"/>
            <p:cNvGrpSpPr/>
            <p:nvPr/>
          </p:nvGrpSpPr>
          <p:grpSpPr>
            <a:xfrm>
              <a:off x="4390798" y="3261657"/>
              <a:ext cx="768026" cy="469143"/>
              <a:chOff x="7009649" y="1541981"/>
              <a:chExt cx="524940" cy="320655"/>
            </a:xfrm>
          </p:grpSpPr>
          <p:sp>
            <p:nvSpPr>
              <p:cNvPr id="1177" name="Google Shape;1177;p95"/>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5"/>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5"/>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5"/>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5"/>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5"/>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5"/>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5"/>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5" name="Google Shape;1185;p95"/>
          <p:cNvSpPr txBox="1"/>
          <p:nvPr>
            <p:ph idx="7" type="subTitle"/>
          </p:nvPr>
        </p:nvSpPr>
        <p:spPr>
          <a:xfrm>
            <a:off x="35712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System Integrations</a:t>
            </a:r>
            <a:endParaRPr sz="1400"/>
          </a:p>
        </p:txBody>
      </p:sp>
      <p:sp>
        <p:nvSpPr>
          <p:cNvPr id="1186" name="Google Shape;1186;p95"/>
          <p:cNvSpPr txBox="1"/>
          <p:nvPr>
            <p:ph idx="7" type="subTitle"/>
          </p:nvPr>
        </p:nvSpPr>
        <p:spPr>
          <a:xfrm>
            <a:off x="589313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Dissertation Proofreading</a:t>
            </a:r>
            <a:endParaRPr sz="1400"/>
          </a:p>
        </p:txBody>
      </p:sp>
      <p:sp>
        <p:nvSpPr>
          <p:cNvPr id="1187" name="Google Shape;1187;p95"/>
          <p:cNvSpPr txBox="1"/>
          <p:nvPr>
            <p:ph idx="7" type="subTitle"/>
          </p:nvPr>
        </p:nvSpPr>
        <p:spPr>
          <a:xfrm>
            <a:off x="12726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System Check</a:t>
            </a:r>
            <a:endParaRPr sz="1400"/>
          </a:p>
        </p:txBody>
      </p:sp>
      <p:sp>
        <p:nvSpPr>
          <p:cNvPr id="1188" name="Google Shape;1188;p95"/>
          <p:cNvSpPr txBox="1"/>
          <p:nvPr>
            <p:ph idx="7" type="subTitle"/>
          </p:nvPr>
        </p:nvSpPr>
        <p:spPr>
          <a:xfrm>
            <a:off x="35480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Additional Layer</a:t>
            </a:r>
            <a:endParaRPr sz="1400"/>
          </a:p>
        </p:txBody>
      </p:sp>
      <p:sp>
        <p:nvSpPr>
          <p:cNvPr id="1189" name="Google Shape;1189;p95"/>
          <p:cNvSpPr txBox="1"/>
          <p:nvPr>
            <p:ph idx="7" type="subTitle"/>
          </p:nvPr>
        </p:nvSpPr>
        <p:spPr>
          <a:xfrm>
            <a:off x="586991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Presentation</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1"/>
          <p:cNvPicPr preferRelativeResize="0"/>
          <p:nvPr/>
        </p:nvPicPr>
        <p:blipFill>
          <a:blip r:embed="rId3">
            <a:alphaModFix/>
          </a:blip>
          <a:stretch>
            <a:fillRect/>
          </a:stretch>
        </p:blipFill>
        <p:spPr>
          <a:xfrm>
            <a:off x="-12532" y="4669975"/>
            <a:ext cx="2079349" cy="431975"/>
          </a:xfrm>
          <a:prstGeom prst="rect">
            <a:avLst/>
          </a:prstGeom>
          <a:noFill/>
          <a:ln>
            <a:noFill/>
          </a:ln>
        </p:spPr>
      </p:pic>
      <p:sp>
        <p:nvSpPr>
          <p:cNvPr id="416" name="Google Shape;416;p51"/>
          <p:cNvSpPr txBox="1"/>
          <p:nvPr/>
        </p:nvSpPr>
        <p:spPr>
          <a:xfrm>
            <a:off x="575975" y="1437650"/>
            <a:ext cx="6765000" cy="2385900"/>
          </a:xfrm>
          <a:prstGeom prst="rect">
            <a:avLst/>
          </a:prstGeom>
          <a:noFill/>
          <a:ln>
            <a:noFill/>
          </a:ln>
        </p:spPr>
        <p:txBody>
          <a:bodyPr anchorCtr="0" anchor="t" bIns="91425" lIns="91425" spcFirstLastPara="1" rIns="91425" wrap="square" tIns="91425">
            <a:spAutoFit/>
          </a:bodyPr>
          <a:lstStyle/>
          <a:p>
            <a:pPr indent="-311150" lvl="0" marL="457200" rtl="0" algn="just">
              <a:lnSpc>
                <a:spcPct val="200000"/>
              </a:lnSpc>
              <a:spcBef>
                <a:spcPts val="0"/>
              </a:spcBef>
              <a:spcAft>
                <a:spcPts val="0"/>
              </a:spcAft>
              <a:buClr>
                <a:schemeClr val="dk1"/>
              </a:buClr>
              <a:buSzPts val="1300"/>
              <a:buFont typeface="Poppins Light"/>
              <a:buChar char="●"/>
            </a:pPr>
            <a:r>
              <a:rPr lang="en" sz="1300">
                <a:solidFill>
                  <a:schemeClr val="dk1"/>
                </a:solidFill>
                <a:latin typeface="Poppins Light"/>
                <a:ea typeface="Poppins Light"/>
                <a:cs typeface="Poppins Light"/>
                <a:sym typeface="Poppins Light"/>
              </a:rPr>
              <a:t>This project aims to develop a blockchain-based criminal information management system as an improvement of the existing criminal information management method in Sri Lankan.</a:t>
            </a:r>
            <a:endParaRPr sz="1300">
              <a:solidFill>
                <a:schemeClr val="dk1"/>
              </a:solidFill>
              <a:latin typeface="Poppins Light"/>
              <a:ea typeface="Poppins Light"/>
              <a:cs typeface="Poppins Light"/>
              <a:sym typeface="Poppins Light"/>
            </a:endParaRPr>
          </a:p>
          <a:p>
            <a:pPr indent="-311150" lvl="0" marL="457200" rtl="0" algn="just">
              <a:lnSpc>
                <a:spcPct val="200000"/>
              </a:lnSpc>
              <a:spcBef>
                <a:spcPts val="0"/>
              </a:spcBef>
              <a:spcAft>
                <a:spcPts val="0"/>
              </a:spcAft>
              <a:buClr>
                <a:schemeClr val="dk1"/>
              </a:buClr>
              <a:buSzPts val="1300"/>
              <a:buFont typeface="Poppins Light"/>
              <a:buChar char="●"/>
            </a:pPr>
            <a:r>
              <a:rPr lang="en" sz="1300">
                <a:solidFill>
                  <a:schemeClr val="dk1"/>
                </a:solidFill>
                <a:latin typeface="Poppins Light"/>
                <a:ea typeface="Poppins Light"/>
                <a:cs typeface="Poppins Light"/>
                <a:sym typeface="Poppins Light"/>
              </a:rPr>
              <a:t>Why we need blockchain technology ?</a:t>
            </a:r>
            <a:endParaRPr sz="1300">
              <a:solidFill>
                <a:schemeClr val="dk1"/>
              </a:solidFill>
              <a:latin typeface="Poppins Light"/>
              <a:ea typeface="Poppins Light"/>
              <a:cs typeface="Poppins Light"/>
              <a:sym typeface="Poppins Light"/>
            </a:endParaRPr>
          </a:p>
          <a:p>
            <a:pPr indent="-311150" lvl="1" marL="914400" rtl="0" algn="just">
              <a:lnSpc>
                <a:spcPct val="200000"/>
              </a:lnSpc>
              <a:spcBef>
                <a:spcPts val="0"/>
              </a:spcBef>
              <a:spcAft>
                <a:spcPts val="0"/>
              </a:spcAft>
              <a:buClr>
                <a:schemeClr val="dk1"/>
              </a:buClr>
              <a:buSzPts val="1300"/>
              <a:buFont typeface="Poppins Light"/>
              <a:buChar char="○"/>
            </a:pPr>
            <a:r>
              <a:rPr lang="en" sz="1300">
                <a:solidFill>
                  <a:schemeClr val="dk1"/>
                </a:solidFill>
                <a:latin typeface="Poppins Light"/>
                <a:ea typeface="Poppins Light"/>
                <a:cs typeface="Poppins Light"/>
                <a:sym typeface="Poppins Light"/>
              </a:rPr>
              <a:t>It helps improve data security, transparency and efficiency in managing criminal records</a:t>
            </a:r>
            <a:endParaRPr sz="1300">
              <a:solidFill>
                <a:schemeClr val="dk1"/>
              </a:solidFill>
              <a:latin typeface="Poppins Light"/>
              <a:ea typeface="Poppins Light"/>
              <a:cs typeface="Poppins Light"/>
              <a:sym typeface="Poppins Light"/>
            </a:endParaRPr>
          </a:p>
        </p:txBody>
      </p:sp>
      <p:cxnSp>
        <p:nvCxnSpPr>
          <p:cNvPr id="417" name="Google Shape;417;p51"/>
          <p:cNvCxnSpPr/>
          <p:nvPr/>
        </p:nvCxnSpPr>
        <p:spPr>
          <a:xfrm flipH="1" rot="10800000">
            <a:off x="5392225" y="1017725"/>
            <a:ext cx="2835000" cy="17100"/>
          </a:xfrm>
          <a:prstGeom prst="straightConnector1">
            <a:avLst/>
          </a:prstGeom>
          <a:noFill/>
          <a:ln cap="rnd" cmpd="sng" w="28575">
            <a:solidFill>
              <a:schemeClr val="lt2"/>
            </a:solidFill>
            <a:prstDash val="solid"/>
            <a:round/>
            <a:headEnd len="med" w="med" type="none"/>
            <a:tailEnd len="med" w="med" type="none"/>
          </a:ln>
        </p:spPr>
      </p:cxnSp>
      <p:pic>
        <p:nvPicPr>
          <p:cNvPr id="418" name="Google Shape;418;p51"/>
          <p:cNvPicPr preferRelativeResize="0"/>
          <p:nvPr/>
        </p:nvPicPr>
        <p:blipFill>
          <a:blip r:embed="rId4">
            <a:alphaModFix amt="23000"/>
          </a:blip>
          <a:stretch>
            <a:fillRect/>
          </a:stretch>
        </p:blipFill>
        <p:spPr>
          <a:xfrm>
            <a:off x="7417104" y="-502426"/>
            <a:ext cx="1982587" cy="1971348"/>
          </a:xfrm>
          <a:prstGeom prst="rect">
            <a:avLst/>
          </a:prstGeom>
          <a:noFill/>
          <a:ln>
            <a:noFill/>
          </a:ln>
        </p:spPr>
      </p:pic>
      <p:sp>
        <p:nvSpPr>
          <p:cNvPr id="419" name="Google Shape;419;p51"/>
          <p:cNvSpPr txBox="1"/>
          <p:nvPr>
            <p:ph idx="4294967295" type="title"/>
          </p:nvPr>
        </p:nvSpPr>
        <p:spPr>
          <a:xfrm>
            <a:off x="4592400" y="389125"/>
            <a:ext cx="31014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b="0" lang="en" sz="2500">
                <a:latin typeface="Poppins SemiBold"/>
                <a:ea typeface="Poppins SemiBold"/>
                <a:cs typeface="Poppins SemiBold"/>
                <a:sym typeface="Poppins SemiBold"/>
              </a:rPr>
              <a:t>Introduction</a:t>
            </a:r>
            <a:endParaRPr b="0" sz="2500">
              <a:latin typeface="Poppins SemiBold"/>
              <a:ea typeface="Poppins SemiBold"/>
              <a:cs typeface="Poppins SemiBold"/>
              <a:sym typeface="Poppins SemiBold"/>
            </a:endParaRPr>
          </a:p>
        </p:txBody>
      </p:sp>
      <p:pic>
        <p:nvPicPr>
          <p:cNvPr id="420" name="Google Shape;420;p51"/>
          <p:cNvPicPr preferRelativeResize="0"/>
          <p:nvPr/>
        </p:nvPicPr>
        <p:blipFill>
          <a:blip r:embed="rId5">
            <a:alphaModFix/>
          </a:blip>
          <a:stretch>
            <a:fillRect/>
          </a:stretch>
        </p:blipFill>
        <p:spPr>
          <a:xfrm>
            <a:off x="3442300" y="4844325"/>
            <a:ext cx="5701699" cy="299175"/>
          </a:xfrm>
          <a:prstGeom prst="rect">
            <a:avLst/>
          </a:prstGeom>
          <a:noFill/>
          <a:ln>
            <a:noFill/>
          </a:ln>
        </p:spPr>
      </p:pic>
      <p:pic>
        <p:nvPicPr>
          <p:cNvPr id="421" name="Google Shape;421;p51"/>
          <p:cNvPicPr preferRelativeResize="0"/>
          <p:nvPr/>
        </p:nvPicPr>
        <p:blipFill>
          <a:blip r:embed="rId6">
            <a:alphaModFix/>
          </a:blip>
          <a:stretch>
            <a:fillRect/>
          </a:stretch>
        </p:blipFill>
        <p:spPr>
          <a:xfrm>
            <a:off x="7584550" y="2735800"/>
            <a:ext cx="959625" cy="21085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96"/>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1195" name="Google Shape;1195;p9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196" name="Google Shape;1196;p9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Gantt Chart</a:t>
            </a:r>
            <a:endParaRPr sz="2400">
              <a:latin typeface="Poppins"/>
              <a:ea typeface="Poppins"/>
              <a:cs typeface="Poppins"/>
              <a:sym typeface="Poppins"/>
            </a:endParaRPr>
          </a:p>
        </p:txBody>
      </p:sp>
      <p:sp>
        <p:nvSpPr>
          <p:cNvPr id="1197" name="Google Shape;1197;p9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198" name="Google Shape;1198;p96"/>
          <p:cNvPicPr preferRelativeResize="0"/>
          <p:nvPr/>
        </p:nvPicPr>
        <p:blipFill rotWithShape="1">
          <a:blip r:embed="rId4">
            <a:alphaModFix/>
          </a:blip>
          <a:srcRect b="4629" l="0" r="0" t="12855"/>
          <a:stretch/>
        </p:blipFill>
        <p:spPr>
          <a:xfrm>
            <a:off x="1122412" y="868825"/>
            <a:ext cx="6899174" cy="4025100"/>
          </a:xfrm>
          <a:prstGeom prst="rect">
            <a:avLst/>
          </a:prstGeom>
          <a:noFill/>
          <a:ln>
            <a:noFill/>
          </a:ln>
        </p:spPr>
      </p:pic>
      <p:pic>
        <p:nvPicPr>
          <p:cNvPr id="1199" name="Google Shape;1199;p96"/>
          <p:cNvPicPr preferRelativeResize="0"/>
          <p:nvPr/>
        </p:nvPicPr>
        <p:blipFill>
          <a:blip r:embed="rId5">
            <a:alphaModFix/>
          </a:blip>
          <a:stretch>
            <a:fillRect/>
          </a:stretch>
        </p:blipFill>
        <p:spPr>
          <a:xfrm>
            <a:off x="63668" y="4669975"/>
            <a:ext cx="2079349" cy="431975"/>
          </a:xfrm>
          <a:prstGeom prst="rect">
            <a:avLst/>
          </a:prstGeom>
          <a:noFill/>
          <a:ln>
            <a:noFill/>
          </a:ln>
        </p:spPr>
      </p:pic>
      <p:sp>
        <p:nvSpPr>
          <p:cNvPr id="1200" name="Google Shape;1200;p96"/>
          <p:cNvSpPr/>
          <p:nvPr/>
        </p:nvSpPr>
        <p:spPr>
          <a:xfrm>
            <a:off x="1187825" y="735675"/>
            <a:ext cx="955200" cy="231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96"/>
          <p:cNvPicPr preferRelativeResize="0"/>
          <p:nvPr/>
        </p:nvPicPr>
        <p:blipFill rotWithShape="1">
          <a:blip r:embed="rId6">
            <a:alphaModFix/>
          </a:blip>
          <a:srcRect b="40484" l="41351" r="40198" t="37998"/>
          <a:stretch/>
        </p:blipFill>
        <p:spPr>
          <a:xfrm flipH="1">
            <a:off x="434602" y="357162"/>
            <a:ext cx="1481605" cy="431974"/>
          </a:xfrm>
          <a:prstGeom prst="rect">
            <a:avLst/>
          </a:prstGeom>
          <a:noFill/>
          <a:ln>
            <a:noFill/>
          </a:ln>
        </p:spPr>
      </p:pic>
      <p:sp>
        <p:nvSpPr>
          <p:cNvPr id="1202" name="Google Shape;1202;p96"/>
          <p:cNvSpPr txBox="1"/>
          <p:nvPr/>
        </p:nvSpPr>
        <p:spPr>
          <a:xfrm>
            <a:off x="362550" y="326850"/>
            <a:ext cx="162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1F1F"/>
                </a:solidFill>
                <a:uFill>
                  <a:noFill/>
                </a:uFill>
                <a:latin typeface="Poppins"/>
                <a:ea typeface="Poppins"/>
                <a:cs typeface="Poppins"/>
                <a:sym typeface="Poppins"/>
                <a:hlinkClick r:id="rId7">
                  <a:extLst>
                    <a:ext uri="{A12FA001-AC4F-418D-AE19-62706E023703}">
                      <ahyp:hlinkClr val="tx"/>
                    </a:ext>
                  </a:extLst>
                </a:hlinkClick>
              </a:rPr>
              <a:t>Gantt Chart: It20171438</a:t>
            </a:r>
            <a:r>
              <a:rPr b="1" lang="en" sz="1200">
                <a:solidFill>
                  <a:srgbClr val="1F1F1F"/>
                </a:solidFill>
                <a:latin typeface="Poppins"/>
                <a:ea typeface="Poppins"/>
                <a:cs typeface="Poppins"/>
                <a:sym typeface="Poppins"/>
              </a:rPr>
              <a:t> </a:t>
            </a:r>
            <a:endParaRPr b="1" sz="1200">
              <a:solidFill>
                <a:srgbClr val="1F1F1F"/>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97"/>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1208" name="Google Shape;1208;p9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209" name="Google Shape;1209;p9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Work Breakdown</a:t>
            </a:r>
            <a:endParaRPr sz="2400">
              <a:latin typeface="Poppins"/>
              <a:ea typeface="Poppins"/>
              <a:cs typeface="Poppins"/>
              <a:sym typeface="Poppins"/>
            </a:endParaRPr>
          </a:p>
        </p:txBody>
      </p:sp>
      <p:sp>
        <p:nvSpPr>
          <p:cNvPr id="1210" name="Google Shape;1210;p9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211" name="Google Shape;1211;p97"/>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1212" name="Google Shape;1212;p97"/>
          <p:cNvSpPr/>
          <p:nvPr/>
        </p:nvSpPr>
        <p:spPr>
          <a:xfrm>
            <a:off x="1187825" y="735675"/>
            <a:ext cx="955200" cy="231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97"/>
          <p:cNvPicPr preferRelativeResize="0"/>
          <p:nvPr/>
        </p:nvPicPr>
        <p:blipFill>
          <a:blip r:embed="rId5">
            <a:alphaModFix/>
          </a:blip>
          <a:stretch>
            <a:fillRect/>
          </a:stretch>
        </p:blipFill>
        <p:spPr>
          <a:xfrm>
            <a:off x="21262" y="216425"/>
            <a:ext cx="9101470" cy="4603976"/>
          </a:xfrm>
          <a:prstGeom prst="rect">
            <a:avLst/>
          </a:prstGeom>
          <a:noFill/>
          <a:ln>
            <a:noFill/>
          </a:ln>
        </p:spPr>
      </p:pic>
      <p:pic>
        <p:nvPicPr>
          <p:cNvPr id="1214" name="Google Shape;1214;p97"/>
          <p:cNvPicPr preferRelativeResize="0"/>
          <p:nvPr/>
        </p:nvPicPr>
        <p:blipFill rotWithShape="1">
          <a:blip r:embed="rId6">
            <a:alphaModFix/>
          </a:blip>
          <a:srcRect b="40484" l="41351" r="40198" t="37998"/>
          <a:stretch/>
        </p:blipFill>
        <p:spPr>
          <a:xfrm flipH="1">
            <a:off x="252452" y="216425"/>
            <a:ext cx="551148" cy="338700"/>
          </a:xfrm>
          <a:prstGeom prst="rect">
            <a:avLst/>
          </a:prstGeom>
          <a:noFill/>
          <a:ln>
            <a:noFill/>
          </a:ln>
        </p:spPr>
      </p:pic>
      <p:sp>
        <p:nvSpPr>
          <p:cNvPr id="1215" name="Google Shape;1215;p97"/>
          <p:cNvSpPr txBox="1"/>
          <p:nvPr/>
        </p:nvSpPr>
        <p:spPr>
          <a:xfrm>
            <a:off x="287725" y="224225"/>
            <a:ext cx="480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oppins"/>
                <a:ea typeface="Poppins"/>
                <a:cs typeface="Poppins"/>
                <a:sym typeface="Poppins"/>
              </a:rPr>
              <a:t>#01</a:t>
            </a:r>
            <a:endParaRPr b="1" sz="900">
              <a:solidFill>
                <a:srgbClr val="1F1F1F"/>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98"/>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1221" name="Google Shape;1221;p9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222" name="Google Shape;1222;p9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Work Breakdown</a:t>
            </a:r>
            <a:endParaRPr sz="2400">
              <a:latin typeface="Poppins"/>
              <a:ea typeface="Poppins"/>
              <a:cs typeface="Poppins"/>
              <a:sym typeface="Poppins"/>
            </a:endParaRPr>
          </a:p>
        </p:txBody>
      </p:sp>
      <p:sp>
        <p:nvSpPr>
          <p:cNvPr id="1223" name="Google Shape;1223;p9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pic>
        <p:nvPicPr>
          <p:cNvPr id="1224" name="Google Shape;1224;p98"/>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1225" name="Google Shape;1225;p98"/>
          <p:cNvSpPr/>
          <p:nvPr/>
        </p:nvSpPr>
        <p:spPr>
          <a:xfrm>
            <a:off x="1187825" y="735675"/>
            <a:ext cx="955200" cy="231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98"/>
          <p:cNvPicPr preferRelativeResize="0"/>
          <p:nvPr/>
        </p:nvPicPr>
        <p:blipFill rotWithShape="1">
          <a:blip r:embed="rId5">
            <a:alphaModFix/>
          </a:blip>
          <a:srcRect b="0" l="-474" r="-545" t="0"/>
          <a:stretch/>
        </p:blipFill>
        <p:spPr>
          <a:xfrm>
            <a:off x="21250" y="597425"/>
            <a:ext cx="9101476" cy="4063000"/>
          </a:xfrm>
          <a:prstGeom prst="rect">
            <a:avLst/>
          </a:prstGeom>
          <a:noFill/>
          <a:ln>
            <a:noFill/>
          </a:ln>
        </p:spPr>
      </p:pic>
      <p:pic>
        <p:nvPicPr>
          <p:cNvPr id="1227" name="Google Shape;1227;p98"/>
          <p:cNvPicPr preferRelativeResize="0"/>
          <p:nvPr/>
        </p:nvPicPr>
        <p:blipFill rotWithShape="1">
          <a:blip r:embed="rId6">
            <a:alphaModFix/>
          </a:blip>
          <a:srcRect b="40484" l="41351" r="40198" t="37998"/>
          <a:stretch/>
        </p:blipFill>
        <p:spPr>
          <a:xfrm flipH="1">
            <a:off x="252452" y="216425"/>
            <a:ext cx="551148" cy="338700"/>
          </a:xfrm>
          <a:prstGeom prst="rect">
            <a:avLst/>
          </a:prstGeom>
          <a:noFill/>
          <a:ln>
            <a:noFill/>
          </a:ln>
        </p:spPr>
      </p:pic>
      <p:sp>
        <p:nvSpPr>
          <p:cNvPr id="1228" name="Google Shape;1228;p98"/>
          <p:cNvSpPr txBox="1"/>
          <p:nvPr/>
        </p:nvSpPr>
        <p:spPr>
          <a:xfrm>
            <a:off x="287725" y="224225"/>
            <a:ext cx="480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oppins"/>
                <a:ea typeface="Poppins"/>
                <a:cs typeface="Poppins"/>
                <a:sym typeface="Poppins"/>
              </a:rPr>
              <a:t>#02</a:t>
            </a:r>
            <a:endParaRPr b="1" sz="900">
              <a:solidFill>
                <a:srgbClr val="1F1F1F"/>
              </a:solidFill>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9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234" name="Google Shape;1234;p99"/>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1235" name="Google Shape;1235;p9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grpSp>
        <p:nvGrpSpPr>
          <p:cNvPr id="1236" name="Google Shape;1236;p99"/>
          <p:cNvGrpSpPr/>
          <p:nvPr/>
        </p:nvGrpSpPr>
        <p:grpSpPr>
          <a:xfrm>
            <a:off x="2813250" y="1454463"/>
            <a:ext cx="5055497" cy="3346596"/>
            <a:chOff x="2500600" y="1454475"/>
            <a:chExt cx="5055497" cy="3346596"/>
          </a:xfrm>
        </p:grpSpPr>
        <p:sp>
          <p:nvSpPr>
            <p:cNvPr id="1237" name="Google Shape;1237;p99"/>
            <p:cNvSpPr/>
            <p:nvPr/>
          </p:nvSpPr>
          <p:spPr>
            <a:xfrm>
              <a:off x="3238138"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9"/>
            <p:cNvSpPr/>
            <p:nvPr/>
          </p:nvSpPr>
          <p:spPr>
            <a:xfrm>
              <a:off x="39667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9"/>
            <p:cNvSpPr/>
            <p:nvPr/>
          </p:nvSpPr>
          <p:spPr>
            <a:xfrm>
              <a:off x="250060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9"/>
            <p:cNvSpPr/>
            <p:nvPr/>
          </p:nvSpPr>
          <p:spPr>
            <a:xfrm>
              <a:off x="3238138"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9"/>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9"/>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9"/>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9"/>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9"/>
            <p:cNvSpPr/>
            <p:nvPr/>
          </p:nvSpPr>
          <p:spPr>
            <a:xfrm>
              <a:off x="6916797" y="4241271"/>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9"/>
            <p:cNvSpPr/>
            <p:nvPr/>
          </p:nvSpPr>
          <p:spPr>
            <a:xfrm>
              <a:off x="250060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9"/>
            <p:cNvSpPr/>
            <p:nvPr/>
          </p:nvSpPr>
          <p:spPr>
            <a:xfrm>
              <a:off x="3238138"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9"/>
            <p:cNvSpPr/>
            <p:nvPr/>
          </p:nvSpPr>
          <p:spPr>
            <a:xfrm>
              <a:off x="39667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9"/>
            <p:cNvSpPr/>
            <p:nvPr/>
          </p:nvSpPr>
          <p:spPr>
            <a:xfrm>
              <a:off x="47055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9"/>
            <p:cNvSpPr/>
            <p:nvPr/>
          </p:nvSpPr>
          <p:spPr>
            <a:xfrm>
              <a:off x="5444349"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9"/>
            <p:cNvSpPr/>
            <p:nvPr/>
          </p:nvSpPr>
          <p:spPr>
            <a:xfrm>
              <a:off x="61831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9"/>
            <p:cNvSpPr/>
            <p:nvPr/>
          </p:nvSpPr>
          <p:spPr>
            <a:xfrm>
              <a:off x="6916797"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9"/>
            <p:cNvSpPr/>
            <p:nvPr/>
          </p:nvSpPr>
          <p:spPr>
            <a:xfrm>
              <a:off x="250060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9"/>
            <p:cNvSpPr/>
            <p:nvPr/>
          </p:nvSpPr>
          <p:spPr>
            <a:xfrm>
              <a:off x="3238138"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9"/>
            <p:cNvSpPr/>
            <p:nvPr/>
          </p:nvSpPr>
          <p:spPr>
            <a:xfrm>
              <a:off x="39667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9"/>
            <p:cNvSpPr/>
            <p:nvPr/>
          </p:nvSpPr>
          <p:spPr>
            <a:xfrm>
              <a:off x="47055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9"/>
            <p:cNvSpPr/>
            <p:nvPr/>
          </p:nvSpPr>
          <p:spPr>
            <a:xfrm>
              <a:off x="5444349"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9"/>
            <p:cNvSpPr/>
            <p:nvPr/>
          </p:nvSpPr>
          <p:spPr>
            <a:xfrm>
              <a:off x="6183150"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9"/>
            <p:cNvSpPr/>
            <p:nvPr/>
          </p:nvSpPr>
          <p:spPr>
            <a:xfrm>
              <a:off x="6916797"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9"/>
            <p:cNvSpPr/>
            <p:nvPr/>
          </p:nvSpPr>
          <p:spPr>
            <a:xfrm>
              <a:off x="250060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9"/>
            <p:cNvSpPr/>
            <p:nvPr/>
          </p:nvSpPr>
          <p:spPr>
            <a:xfrm>
              <a:off x="47055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9"/>
            <p:cNvSpPr/>
            <p:nvPr/>
          </p:nvSpPr>
          <p:spPr>
            <a:xfrm>
              <a:off x="5444349"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9"/>
            <p:cNvSpPr/>
            <p:nvPr/>
          </p:nvSpPr>
          <p:spPr>
            <a:xfrm>
              <a:off x="61831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9"/>
            <p:cNvSpPr/>
            <p:nvPr/>
          </p:nvSpPr>
          <p:spPr>
            <a:xfrm>
              <a:off x="6916797"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9"/>
            <p:cNvSpPr/>
            <p:nvPr/>
          </p:nvSpPr>
          <p:spPr>
            <a:xfrm>
              <a:off x="250060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9"/>
            <p:cNvSpPr/>
            <p:nvPr/>
          </p:nvSpPr>
          <p:spPr>
            <a:xfrm>
              <a:off x="3238138"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9"/>
            <p:cNvSpPr/>
            <p:nvPr/>
          </p:nvSpPr>
          <p:spPr>
            <a:xfrm>
              <a:off x="39667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9"/>
            <p:cNvSpPr/>
            <p:nvPr/>
          </p:nvSpPr>
          <p:spPr>
            <a:xfrm>
              <a:off x="47055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9"/>
            <p:cNvSpPr/>
            <p:nvPr/>
          </p:nvSpPr>
          <p:spPr>
            <a:xfrm>
              <a:off x="5444349"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9"/>
            <p:cNvSpPr/>
            <p:nvPr/>
          </p:nvSpPr>
          <p:spPr>
            <a:xfrm>
              <a:off x="61831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9"/>
            <p:cNvSpPr/>
            <p:nvPr/>
          </p:nvSpPr>
          <p:spPr>
            <a:xfrm>
              <a:off x="6916797"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99"/>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273" name="Google Shape;1273;p99"/>
          <p:cNvSpPr txBox="1"/>
          <p:nvPr/>
        </p:nvSpPr>
        <p:spPr>
          <a:xfrm flipH="1">
            <a:off x="5033114" y="1474690"/>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1274" name="Google Shape;1274;p99"/>
          <p:cNvSpPr txBox="1"/>
          <p:nvPr/>
        </p:nvSpPr>
        <p:spPr>
          <a:xfrm flipH="1">
            <a:off x="5771913"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275" name="Google Shape;1275;p99"/>
          <p:cNvSpPr txBox="1"/>
          <p:nvPr/>
        </p:nvSpPr>
        <p:spPr>
          <a:xfrm flipH="1">
            <a:off x="6510715"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276" name="Google Shape;1276;p99"/>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277" name="Google Shape;1277;p99"/>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	</a:t>
            </a:r>
            <a:endParaRPr b="1" sz="1200">
              <a:solidFill>
                <a:srgbClr val="434343"/>
              </a:solidFill>
              <a:latin typeface="Cambria Math"/>
              <a:ea typeface="Cambria Math"/>
              <a:cs typeface="Cambria Math"/>
              <a:sym typeface="Cambria Math"/>
            </a:endParaRPr>
          </a:p>
        </p:txBody>
      </p:sp>
      <p:sp>
        <p:nvSpPr>
          <p:cNvPr id="1278" name="Google Shape;1278;p99"/>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1279" name="Google Shape;1279;p99"/>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1280" name="Google Shape;1280;p99"/>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1281" name="Google Shape;1281;p99"/>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a:t>
            </a:r>
            <a:endParaRPr b="1" sz="1200">
              <a:solidFill>
                <a:srgbClr val="434343"/>
              </a:solidFill>
              <a:latin typeface="Cambria Math"/>
              <a:ea typeface="Cambria Math"/>
              <a:cs typeface="Cambria Math"/>
              <a:sym typeface="Cambria Math"/>
            </a:endParaRPr>
          </a:p>
        </p:txBody>
      </p:sp>
      <p:sp>
        <p:nvSpPr>
          <p:cNvPr id="1282" name="Google Shape;1282;p99"/>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a:t>
            </a:r>
            <a:endParaRPr b="1" sz="1200">
              <a:solidFill>
                <a:srgbClr val="434343"/>
              </a:solidFill>
              <a:latin typeface="Cambria Math"/>
              <a:ea typeface="Cambria Math"/>
              <a:cs typeface="Cambria Math"/>
              <a:sym typeface="Cambria Math"/>
            </a:endParaRPr>
          </a:p>
        </p:txBody>
      </p:sp>
      <p:sp>
        <p:nvSpPr>
          <p:cNvPr id="1283" name="Google Shape;1283;p99"/>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1284" name="Google Shape;1284;p99"/>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1285" name="Google Shape;1285;p99"/>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1286" name="Google Shape;1286;p99"/>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1287" name="Google Shape;1287;p99"/>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1288" name="Google Shape;1288;p99"/>
          <p:cNvSpPr txBox="1"/>
          <p:nvPr/>
        </p:nvSpPr>
        <p:spPr>
          <a:xfrm flipH="1">
            <a:off x="42943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1289" name="Google Shape;1289;p99"/>
          <p:cNvSpPr txBox="1"/>
          <p:nvPr/>
        </p:nvSpPr>
        <p:spPr>
          <a:xfrm flipH="1">
            <a:off x="50331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290" name="Google Shape;1290;p99"/>
          <p:cNvSpPr txBox="1"/>
          <p:nvPr/>
        </p:nvSpPr>
        <p:spPr>
          <a:xfrm flipH="1">
            <a:off x="577191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291" name="Google Shape;1291;p99"/>
          <p:cNvSpPr txBox="1"/>
          <p:nvPr/>
        </p:nvSpPr>
        <p:spPr>
          <a:xfrm flipH="1">
            <a:off x="6510715"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292" name="Google Shape;1292;p99"/>
          <p:cNvSpPr txBox="1"/>
          <p:nvPr/>
        </p:nvSpPr>
        <p:spPr>
          <a:xfrm flipH="1">
            <a:off x="7244363" y="4256965"/>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293" name="Google Shape;1293;p99"/>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294" name="Google Shape;1294;p99"/>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295" name="Google Shape;1295;p99"/>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	</a:t>
            </a:r>
            <a:endParaRPr b="1" sz="1200">
              <a:solidFill>
                <a:srgbClr val="434343"/>
              </a:solidFill>
              <a:latin typeface="Cambria Math"/>
              <a:ea typeface="Cambria Math"/>
              <a:cs typeface="Cambria Math"/>
              <a:sym typeface="Cambria Math"/>
            </a:endParaRPr>
          </a:p>
        </p:txBody>
      </p:sp>
      <p:sp>
        <p:nvSpPr>
          <p:cNvPr id="1296" name="Google Shape;1296;p99"/>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1297" name="Google Shape;1297;p99"/>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sp>
        <p:nvSpPr>
          <p:cNvPr id="1298" name="Google Shape;1298;p99"/>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1299" name="Google Shape;1299;p99"/>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1300" name="Google Shape;1300;p99"/>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1301" name="Google Shape;1301;p99"/>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1302" name="Google Shape;1302;p99"/>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1303" name="Google Shape;1303;p99"/>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1304" name="Google Shape;1304;p99"/>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1305" name="Google Shape;1305;p99"/>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grpSp>
        <p:nvGrpSpPr>
          <p:cNvPr id="1306" name="Google Shape;1306;p99"/>
          <p:cNvGrpSpPr/>
          <p:nvPr/>
        </p:nvGrpSpPr>
        <p:grpSpPr>
          <a:xfrm>
            <a:off x="1259355" y="1454466"/>
            <a:ext cx="1481322" cy="3346596"/>
            <a:chOff x="2500600" y="1454475"/>
            <a:chExt cx="639300" cy="3346596"/>
          </a:xfrm>
        </p:grpSpPr>
        <p:sp>
          <p:nvSpPr>
            <p:cNvPr id="1307" name="Google Shape;1307;p99"/>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9"/>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9"/>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9"/>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9"/>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99"/>
          <p:cNvSpPr/>
          <p:nvPr/>
        </p:nvSpPr>
        <p:spPr>
          <a:xfrm>
            <a:off x="6403494" y="2419950"/>
            <a:ext cx="15666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1F1F1F"/>
                </a:solidFill>
                <a:latin typeface="Lora"/>
                <a:ea typeface="Lora"/>
                <a:cs typeface="Lora"/>
                <a:sym typeface="Lora"/>
              </a:rPr>
              <a:t>INTEGRATE</a:t>
            </a:r>
            <a:endParaRPr b="1" sz="1000">
              <a:solidFill>
                <a:srgbClr val="1F1F1F"/>
              </a:solidFill>
              <a:latin typeface="Lora"/>
              <a:ea typeface="Lora"/>
              <a:cs typeface="Lora"/>
              <a:sym typeface="Lora"/>
            </a:endParaRPr>
          </a:p>
        </p:txBody>
      </p:sp>
      <p:sp>
        <p:nvSpPr>
          <p:cNvPr id="1313" name="Google Shape;1313;p99"/>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1314" name="Google Shape;1314;p99"/>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1315" name="Google Shape;1315;p99"/>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1316" name="Google Shape;1316;p99"/>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1317" name="Google Shape;1317;p99"/>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1318" name="Google Shape;1318;p99"/>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1319" name="Google Shape;1319;p99"/>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1320" name="Google Shape;1320;p99"/>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321" name="Google Shape;1321;p99"/>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1322" name="Google Shape;1322;p99"/>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323" name="Google Shape;1323;p99"/>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1324" name="Google Shape;1324;p99"/>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325" name="Google Shape;1325;p99"/>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326" name="Google Shape;1326;p99"/>
          <p:cNvSpPr/>
          <p:nvPr/>
        </p:nvSpPr>
        <p:spPr>
          <a:xfrm>
            <a:off x="2744225" y="1766925"/>
            <a:ext cx="52029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PROGRESS PRESENTATION II PREPARATION</a:t>
            </a:r>
            <a:endParaRPr b="1" sz="1000">
              <a:solidFill>
                <a:srgbClr val="1F1F1F"/>
              </a:solidFill>
              <a:latin typeface="Lora"/>
              <a:ea typeface="Lora"/>
              <a:cs typeface="Lora"/>
              <a:sym typeface="Lora"/>
            </a:endParaRPr>
          </a:p>
        </p:txBody>
      </p:sp>
      <p:sp>
        <p:nvSpPr>
          <p:cNvPr id="1327" name="Google Shape;1327;p99"/>
          <p:cNvSpPr/>
          <p:nvPr/>
        </p:nvSpPr>
        <p:spPr>
          <a:xfrm>
            <a:off x="4903025" y="3114512"/>
            <a:ext cx="3044100" cy="183300"/>
          </a:xfrm>
          <a:prstGeom prst="roundRect">
            <a:avLst>
              <a:gd fmla="val 16667" name="adj"/>
            </a:avLst>
          </a:prstGeom>
          <a:solidFill>
            <a:srgbClr val="338987"/>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SYSTEM TESTING</a:t>
            </a:r>
            <a:endParaRPr b="1" sz="1000">
              <a:solidFill>
                <a:srgbClr val="FAFAFA"/>
              </a:solidFill>
              <a:latin typeface="Lora"/>
              <a:ea typeface="Lora"/>
              <a:cs typeface="Lora"/>
              <a:sym typeface="Lora"/>
            </a:endParaRPr>
          </a:p>
        </p:txBody>
      </p:sp>
      <p:sp>
        <p:nvSpPr>
          <p:cNvPr id="1328" name="Google Shape;1328;p99"/>
          <p:cNvSpPr/>
          <p:nvPr/>
        </p:nvSpPr>
        <p:spPr>
          <a:xfrm>
            <a:off x="2744250" y="3813675"/>
            <a:ext cx="52029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REPORT GENERATION</a:t>
            </a:r>
            <a:endParaRPr b="1" sz="1000">
              <a:solidFill>
                <a:srgbClr val="1F1F1F"/>
              </a:solidFill>
              <a:latin typeface="Lora"/>
              <a:ea typeface="Lora"/>
              <a:cs typeface="Lora"/>
              <a:sym typeface="Lora"/>
            </a:endParaRPr>
          </a:p>
        </p:txBody>
      </p:sp>
      <p:sp>
        <p:nvSpPr>
          <p:cNvPr id="1329" name="Google Shape;1329;p99"/>
          <p:cNvSpPr/>
          <p:nvPr/>
        </p:nvSpPr>
        <p:spPr>
          <a:xfrm>
            <a:off x="2751661" y="2417750"/>
            <a:ext cx="22629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PROGRESS PRESENTATION II</a:t>
            </a:r>
            <a:endParaRPr b="1" sz="1000">
              <a:solidFill>
                <a:srgbClr val="FAFAFA"/>
              </a:solidFill>
              <a:latin typeface="Lora"/>
              <a:ea typeface="Lora"/>
              <a:cs typeface="Lora"/>
              <a:sym typeface="Lora"/>
            </a:endParaRPr>
          </a:p>
        </p:txBody>
      </p:sp>
      <p:sp>
        <p:nvSpPr>
          <p:cNvPr id="1330" name="Google Shape;1330;p99"/>
          <p:cNvSpPr/>
          <p:nvPr/>
        </p:nvSpPr>
        <p:spPr>
          <a:xfrm>
            <a:off x="2746313" y="3115700"/>
            <a:ext cx="1540200" cy="183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MODULES</a:t>
            </a:r>
            <a:endParaRPr b="1" sz="1000">
              <a:solidFill>
                <a:srgbClr val="1F1F1F"/>
              </a:solidFill>
              <a:latin typeface="Lora"/>
              <a:ea typeface="Lora"/>
              <a:cs typeface="Lora"/>
              <a:sym typeface="Lora"/>
            </a:endParaRPr>
          </a:p>
        </p:txBody>
      </p:sp>
      <p:sp>
        <p:nvSpPr>
          <p:cNvPr id="1331" name="Google Shape;1331;p99"/>
          <p:cNvSpPr/>
          <p:nvPr/>
        </p:nvSpPr>
        <p:spPr>
          <a:xfrm>
            <a:off x="2744250" y="4527574"/>
            <a:ext cx="52029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REPORT GENERATION</a:t>
            </a:r>
            <a:endParaRPr b="1" sz="1000">
              <a:solidFill>
                <a:srgbClr val="1F1F1F"/>
              </a:solidFill>
              <a:latin typeface="Lora"/>
              <a:ea typeface="Lora"/>
              <a:cs typeface="Lora"/>
              <a:sym typeface="Lora"/>
            </a:endParaRPr>
          </a:p>
        </p:txBody>
      </p:sp>
      <p:cxnSp>
        <p:nvCxnSpPr>
          <p:cNvPr id="1332" name="Google Shape;1332;p9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333" name="Google Shape;1333;p9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pic>
        <p:nvPicPr>
          <p:cNvPr id="1334" name="Google Shape;1334;p99"/>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1335" name="Google Shape;1335;p99"/>
          <p:cNvSpPr txBox="1"/>
          <p:nvPr/>
        </p:nvSpPr>
        <p:spPr>
          <a:xfrm>
            <a:off x="1196000"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September</a:t>
            </a:r>
            <a:endParaRPr b="1" sz="1100">
              <a:solidFill>
                <a:srgbClr val="434343"/>
              </a:solidFill>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10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341" name="Google Shape;1341;p10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342" name="Google Shape;1342;p10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343" name="Google Shape;1343;p10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sp>
        <p:nvSpPr>
          <p:cNvPr id="1344" name="Google Shape;1344;p10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grpSp>
        <p:nvGrpSpPr>
          <p:cNvPr id="1345" name="Google Shape;1345;p100"/>
          <p:cNvGrpSpPr/>
          <p:nvPr/>
        </p:nvGrpSpPr>
        <p:grpSpPr>
          <a:xfrm>
            <a:off x="2813250" y="1454463"/>
            <a:ext cx="5055497" cy="3346596"/>
            <a:chOff x="2500600" y="1454475"/>
            <a:chExt cx="5055497" cy="3346596"/>
          </a:xfrm>
        </p:grpSpPr>
        <p:sp>
          <p:nvSpPr>
            <p:cNvPr id="1346" name="Google Shape;1346;p100"/>
            <p:cNvSpPr/>
            <p:nvPr/>
          </p:nvSpPr>
          <p:spPr>
            <a:xfrm>
              <a:off x="3238138"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0"/>
            <p:cNvSpPr/>
            <p:nvPr/>
          </p:nvSpPr>
          <p:spPr>
            <a:xfrm>
              <a:off x="39667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0"/>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0"/>
            <p:cNvSpPr/>
            <p:nvPr/>
          </p:nvSpPr>
          <p:spPr>
            <a:xfrm>
              <a:off x="3238138"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0"/>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0"/>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0"/>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0"/>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0"/>
            <p:cNvSpPr/>
            <p:nvPr/>
          </p:nvSpPr>
          <p:spPr>
            <a:xfrm>
              <a:off x="6916797"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0"/>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0"/>
            <p:cNvSpPr/>
            <p:nvPr/>
          </p:nvSpPr>
          <p:spPr>
            <a:xfrm>
              <a:off x="3238138"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0"/>
            <p:cNvSpPr/>
            <p:nvPr/>
          </p:nvSpPr>
          <p:spPr>
            <a:xfrm>
              <a:off x="39667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0"/>
            <p:cNvSpPr/>
            <p:nvPr/>
          </p:nvSpPr>
          <p:spPr>
            <a:xfrm>
              <a:off x="47055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0"/>
            <p:cNvSpPr/>
            <p:nvPr/>
          </p:nvSpPr>
          <p:spPr>
            <a:xfrm>
              <a:off x="5444349"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0"/>
            <p:cNvSpPr/>
            <p:nvPr/>
          </p:nvSpPr>
          <p:spPr>
            <a:xfrm>
              <a:off x="61831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0"/>
            <p:cNvSpPr/>
            <p:nvPr/>
          </p:nvSpPr>
          <p:spPr>
            <a:xfrm>
              <a:off x="6916797"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0"/>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0"/>
            <p:cNvSpPr/>
            <p:nvPr/>
          </p:nvSpPr>
          <p:spPr>
            <a:xfrm>
              <a:off x="3238138"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0"/>
            <p:cNvSpPr/>
            <p:nvPr/>
          </p:nvSpPr>
          <p:spPr>
            <a:xfrm>
              <a:off x="39667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0"/>
            <p:cNvSpPr/>
            <p:nvPr/>
          </p:nvSpPr>
          <p:spPr>
            <a:xfrm>
              <a:off x="47055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0"/>
            <p:cNvSpPr/>
            <p:nvPr/>
          </p:nvSpPr>
          <p:spPr>
            <a:xfrm>
              <a:off x="5444349"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0"/>
            <p:cNvSpPr/>
            <p:nvPr/>
          </p:nvSpPr>
          <p:spPr>
            <a:xfrm>
              <a:off x="61831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0"/>
            <p:cNvSpPr/>
            <p:nvPr/>
          </p:nvSpPr>
          <p:spPr>
            <a:xfrm>
              <a:off x="6916797"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0"/>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0"/>
            <p:cNvSpPr/>
            <p:nvPr/>
          </p:nvSpPr>
          <p:spPr>
            <a:xfrm>
              <a:off x="47055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0"/>
            <p:cNvSpPr/>
            <p:nvPr/>
          </p:nvSpPr>
          <p:spPr>
            <a:xfrm>
              <a:off x="5444349"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0"/>
            <p:cNvSpPr/>
            <p:nvPr/>
          </p:nvSpPr>
          <p:spPr>
            <a:xfrm>
              <a:off x="61831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0"/>
            <p:cNvSpPr/>
            <p:nvPr/>
          </p:nvSpPr>
          <p:spPr>
            <a:xfrm>
              <a:off x="6916797"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0"/>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0"/>
            <p:cNvSpPr/>
            <p:nvPr/>
          </p:nvSpPr>
          <p:spPr>
            <a:xfrm>
              <a:off x="3238138"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0"/>
            <p:cNvSpPr/>
            <p:nvPr/>
          </p:nvSpPr>
          <p:spPr>
            <a:xfrm>
              <a:off x="39667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0"/>
            <p:cNvSpPr/>
            <p:nvPr/>
          </p:nvSpPr>
          <p:spPr>
            <a:xfrm>
              <a:off x="47055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0"/>
            <p:cNvSpPr/>
            <p:nvPr/>
          </p:nvSpPr>
          <p:spPr>
            <a:xfrm>
              <a:off x="5444349"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61831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6916797"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100"/>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382" name="Google Shape;1382;p100"/>
          <p:cNvSpPr txBox="1"/>
          <p:nvPr/>
        </p:nvSpPr>
        <p:spPr>
          <a:xfrm flipH="1">
            <a:off x="50331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1383" name="Google Shape;1383;p100"/>
          <p:cNvSpPr txBox="1"/>
          <p:nvPr/>
        </p:nvSpPr>
        <p:spPr>
          <a:xfrm flipH="1">
            <a:off x="577191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1384" name="Google Shape;1384;p100"/>
          <p:cNvSpPr txBox="1"/>
          <p:nvPr/>
        </p:nvSpPr>
        <p:spPr>
          <a:xfrm flipH="1">
            <a:off x="6510715"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1385" name="Google Shape;1385;p100"/>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1386" name="Google Shape;1386;p100"/>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	</a:t>
            </a:r>
            <a:endParaRPr b="1" sz="1200">
              <a:solidFill>
                <a:srgbClr val="434343"/>
              </a:solidFill>
              <a:latin typeface="Cambria Math"/>
              <a:ea typeface="Cambria Math"/>
              <a:cs typeface="Cambria Math"/>
              <a:sym typeface="Cambria Math"/>
            </a:endParaRPr>
          </a:p>
        </p:txBody>
      </p:sp>
      <p:sp>
        <p:nvSpPr>
          <p:cNvPr id="1387" name="Google Shape;1387;p100"/>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1388" name="Google Shape;1388;p100"/>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1389" name="Google Shape;1389;p100"/>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1390" name="Google Shape;1390;p100"/>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1391" name="Google Shape;1391;p100"/>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1392" name="Google Shape;1392;p100"/>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1393" name="Google Shape;1393;p100"/>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1394" name="Google Shape;1394;p100"/>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1395" name="Google Shape;1395;p100"/>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396" name="Google Shape;1396;p100"/>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397" name="Google Shape;1397;p100"/>
          <p:cNvSpPr txBox="1"/>
          <p:nvPr/>
        </p:nvSpPr>
        <p:spPr>
          <a:xfrm flipH="1">
            <a:off x="42943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398" name="Google Shape;1398;p100"/>
          <p:cNvSpPr txBox="1"/>
          <p:nvPr/>
        </p:nvSpPr>
        <p:spPr>
          <a:xfrm flipH="1">
            <a:off x="50331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399" name="Google Shape;1399;p100"/>
          <p:cNvSpPr txBox="1"/>
          <p:nvPr/>
        </p:nvSpPr>
        <p:spPr>
          <a:xfrm flipH="1">
            <a:off x="577191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400" name="Google Shape;1400;p100"/>
          <p:cNvSpPr txBox="1"/>
          <p:nvPr/>
        </p:nvSpPr>
        <p:spPr>
          <a:xfrm flipH="1">
            <a:off x="6510715"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1401" name="Google Shape;1401;p100"/>
          <p:cNvSpPr txBox="1"/>
          <p:nvPr/>
        </p:nvSpPr>
        <p:spPr>
          <a:xfrm flipH="1">
            <a:off x="724436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1402" name="Google Shape;1402;p100"/>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403" name="Google Shape;1403;p100"/>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1404" name="Google Shape;1404;p100"/>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	</a:t>
            </a:r>
            <a:endParaRPr b="1" sz="1200">
              <a:solidFill>
                <a:srgbClr val="434343"/>
              </a:solidFill>
              <a:latin typeface="Cambria Math"/>
              <a:ea typeface="Cambria Math"/>
              <a:cs typeface="Cambria Math"/>
              <a:sym typeface="Cambria Math"/>
            </a:endParaRPr>
          </a:p>
        </p:txBody>
      </p:sp>
      <p:sp>
        <p:nvSpPr>
          <p:cNvPr id="1405" name="Google Shape;1405;p100"/>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1406" name="Google Shape;1406;p100"/>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407" name="Google Shape;1407;p100"/>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1408" name="Google Shape;1408;p100"/>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1409" name="Google Shape;1409;p100"/>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1410" name="Google Shape;1410;p100"/>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sp>
        <p:nvSpPr>
          <p:cNvPr id="1411" name="Google Shape;1411;p100"/>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1412" name="Google Shape;1412;p100"/>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1413" name="Google Shape;1413;p100"/>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1414" name="Google Shape;1414;p100"/>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grpSp>
        <p:nvGrpSpPr>
          <p:cNvPr id="1415" name="Google Shape;1415;p100"/>
          <p:cNvGrpSpPr/>
          <p:nvPr/>
        </p:nvGrpSpPr>
        <p:grpSpPr>
          <a:xfrm>
            <a:off x="1259355" y="1454466"/>
            <a:ext cx="1481322" cy="3346596"/>
            <a:chOff x="2500600" y="1454475"/>
            <a:chExt cx="639300" cy="3346596"/>
          </a:xfrm>
        </p:grpSpPr>
        <p:sp>
          <p:nvSpPr>
            <p:cNvPr id="1416" name="Google Shape;1416;p100"/>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0"/>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0"/>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0"/>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0"/>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100"/>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1422" name="Google Shape;1422;p100"/>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1423" name="Google Shape;1423;p100"/>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1424" name="Google Shape;1424;p100"/>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1425" name="Google Shape;1425;p100"/>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1426" name="Google Shape;1426;p100"/>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1427" name="Google Shape;1427;p100"/>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1428" name="Google Shape;1428;p100"/>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429" name="Google Shape;1429;p100"/>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1430" name="Google Shape;1430;p100"/>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431" name="Google Shape;1431;p100"/>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1432" name="Google Shape;1432;p100"/>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433" name="Google Shape;1433;p100"/>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434" name="Google Shape;1434;p100"/>
          <p:cNvSpPr/>
          <p:nvPr/>
        </p:nvSpPr>
        <p:spPr>
          <a:xfrm>
            <a:off x="2744225" y="1766925"/>
            <a:ext cx="37665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REPORT SHARED FOR PROOFREADING</a:t>
            </a:r>
            <a:endParaRPr b="1" sz="1000">
              <a:solidFill>
                <a:srgbClr val="FAFAFA"/>
              </a:solidFill>
              <a:latin typeface="Lora"/>
              <a:ea typeface="Lora"/>
              <a:cs typeface="Lora"/>
              <a:sym typeface="Lora"/>
            </a:endParaRPr>
          </a:p>
        </p:txBody>
      </p:sp>
      <p:sp>
        <p:nvSpPr>
          <p:cNvPr id="1435" name="Google Shape;1435;p100"/>
          <p:cNvSpPr/>
          <p:nvPr/>
        </p:nvSpPr>
        <p:spPr>
          <a:xfrm>
            <a:off x="5657749" y="3813675"/>
            <a:ext cx="23052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1F1F1F"/>
                </a:solidFill>
                <a:latin typeface="Lora"/>
                <a:ea typeface="Lora"/>
                <a:cs typeface="Lora"/>
                <a:sym typeface="Lora"/>
              </a:rPr>
              <a:t>FINAL PRESENTATION</a:t>
            </a:r>
            <a:endParaRPr b="1" sz="1000">
              <a:solidFill>
                <a:srgbClr val="1F1F1F"/>
              </a:solidFill>
              <a:latin typeface="Lora"/>
              <a:ea typeface="Lora"/>
              <a:cs typeface="Lora"/>
              <a:sym typeface="Lora"/>
            </a:endParaRPr>
          </a:p>
        </p:txBody>
      </p:sp>
      <p:sp>
        <p:nvSpPr>
          <p:cNvPr id="1436" name="Google Shape;1436;p100"/>
          <p:cNvSpPr/>
          <p:nvPr/>
        </p:nvSpPr>
        <p:spPr>
          <a:xfrm>
            <a:off x="2751636" y="2417750"/>
            <a:ext cx="51636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PRESENTATION CREATING</a:t>
            </a:r>
            <a:endParaRPr b="1" sz="1000">
              <a:solidFill>
                <a:srgbClr val="1F1F1F"/>
              </a:solidFill>
              <a:latin typeface="Lora"/>
              <a:ea typeface="Lora"/>
              <a:cs typeface="Lora"/>
              <a:sym typeface="Lora"/>
            </a:endParaRPr>
          </a:p>
        </p:txBody>
      </p:sp>
      <p:sp>
        <p:nvSpPr>
          <p:cNvPr id="1437" name="Google Shape;1437;p100"/>
          <p:cNvSpPr/>
          <p:nvPr/>
        </p:nvSpPr>
        <p:spPr>
          <a:xfrm>
            <a:off x="2744250" y="4527575"/>
            <a:ext cx="15315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&amp; VIVA</a:t>
            </a:r>
            <a:endParaRPr b="1" sz="1000">
              <a:solidFill>
                <a:srgbClr val="1F1F1F"/>
              </a:solidFill>
              <a:latin typeface="Lora"/>
              <a:ea typeface="Lora"/>
              <a:cs typeface="Lora"/>
              <a:sym typeface="Lora"/>
            </a:endParaRPr>
          </a:p>
        </p:txBody>
      </p:sp>
      <p:sp>
        <p:nvSpPr>
          <p:cNvPr id="1438" name="Google Shape;1438;p100"/>
          <p:cNvSpPr/>
          <p:nvPr/>
        </p:nvSpPr>
        <p:spPr>
          <a:xfrm>
            <a:off x="2744225" y="3115713"/>
            <a:ext cx="37665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PRESENTATION PREPARATION</a:t>
            </a:r>
            <a:endParaRPr b="1" sz="1000">
              <a:solidFill>
                <a:srgbClr val="FAFAFA"/>
              </a:solidFill>
              <a:latin typeface="Lora"/>
              <a:ea typeface="Lora"/>
              <a:cs typeface="Lora"/>
              <a:sym typeface="Lora"/>
            </a:endParaRPr>
          </a:p>
        </p:txBody>
      </p:sp>
      <p:pic>
        <p:nvPicPr>
          <p:cNvPr id="1439" name="Google Shape;1439;p100"/>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1440" name="Google Shape;1440;p100"/>
          <p:cNvSpPr txBox="1"/>
          <p:nvPr/>
        </p:nvSpPr>
        <p:spPr>
          <a:xfrm>
            <a:off x="1324638"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October</a:t>
            </a:r>
            <a:endParaRPr b="1" sz="1100">
              <a:solidFill>
                <a:srgbClr val="434343"/>
              </a:solidFill>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id="1445" name="Google Shape;1445;p10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446" name="Google Shape;1446;p101"/>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447" name="Google Shape;1447;p10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448" name="Google Shape;1448;p10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References</a:t>
            </a:r>
            <a:endParaRPr sz="2400">
              <a:latin typeface="Poppins"/>
              <a:ea typeface="Poppins"/>
              <a:cs typeface="Poppins"/>
              <a:sym typeface="Poppins"/>
            </a:endParaRPr>
          </a:p>
        </p:txBody>
      </p:sp>
      <p:sp>
        <p:nvSpPr>
          <p:cNvPr id="1449" name="Google Shape;1449;p101"/>
          <p:cNvSpPr txBox="1"/>
          <p:nvPr/>
        </p:nvSpPr>
        <p:spPr>
          <a:xfrm>
            <a:off x="505150" y="1111254"/>
            <a:ext cx="8017200" cy="35556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Clr>
                <a:srgbClr val="434343"/>
              </a:buClr>
              <a:buSzPts val="1300"/>
              <a:buFont typeface="Poppins Medium"/>
              <a:buChar char="●"/>
            </a:pPr>
            <a:r>
              <a:rPr lang="en" sz="1200">
                <a:solidFill>
                  <a:srgbClr val="434343"/>
                </a:solidFill>
                <a:latin typeface="Poppins Medium"/>
                <a:ea typeface="Poppins Medium"/>
                <a:cs typeface="Poppins Medium"/>
                <a:sym typeface="Poppins Medium"/>
              </a:rPr>
              <a:t>R. P. Jover, "Security analysis of SMS as a second factor of authentication," Commun. ACM, vol. 63, no. 12, p. 46–52, 17 November 2020, doi: doi.org/10.1145/3424260.</a:t>
            </a:r>
            <a:br>
              <a:rPr lang="en" sz="500">
                <a:solidFill>
                  <a:srgbClr val="434343"/>
                </a:solidFill>
                <a:latin typeface="Poppins Medium"/>
                <a:ea typeface="Poppins Medium"/>
                <a:cs typeface="Poppins Medium"/>
                <a:sym typeface="Poppins Medium"/>
              </a:rPr>
            </a:br>
            <a:r>
              <a:rPr lang="en" sz="700">
                <a:solidFill>
                  <a:srgbClr val="434343"/>
                </a:solidFill>
                <a:latin typeface="Poppins Medium"/>
                <a:ea typeface="Poppins Medium"/>
                <a:cs typeface="Poppins Medium"/>
                <a:sym typeface="Poppins Medium"/>
              </a:rPr>
              <a:t> </a:t>
            </a:r>
            <a:endParaRPr sz="300">
              <a:solidFill>
                <a:srgbClr val="434343"/>
              </a:solidFill>
              <a:latin typeface="Poppins Medium"/>
              <a:ea typeface="Poppins Medium"/>
              <a:cs typeface="Poppins Medium"/>
              <a:sym typeface="Poppins Medium"/>
            </a:endParaRPr>
          </a:p>
          <a:p>
            <a:pPr indent="-311150" lvl="0" marL="457200" rtl="0" algn="just">
              <a:lnSpc>
                <a:spcPct val="115000"/>
              </a:lnSpc>
              <a:spcBef>
                <a:spcPts val="0"/>
              </a:spcBef>
              <a:spcAft>
                <a:spcPts val="0"/>
              </a:spcAft>
              <a:buClr>
                <a:srgbClr val="434343"/>
              </a:buClr>
              <a:buSzPts val="1300"/>
              <a:buFont typeface="Poppins Medium"/>
              <a:buChar char="●"/>
            </a:pPr>
            <a:r>
              <a:rPr lang="en" sz="1200">
                <a:solidFill>
                  <a:srgbClr val="434343"/>
                </a:solidFill>
                <a:latin typeface="Poppins Medium"/>
                <a:ea typeface="Poppins Medium"/>
                <a:cs typeface="Poppins Medium"/>
                <a:sym typeface="Poppins Medium"/>
              </a:rPr>
              <a:t>V. Papaspirou, L. Maglaras, M. A. Ferrag, I. Kantzavelou, H. Janicke and C. Douligeris, "A novel Two-Factor HoneyToken Authentication Mechanism," 2021 International Conference on Computer Communications and Networks (ICCCN), Athens, Greece, 2021, pp. 1-7, doi: 10.1109/ICCCN52240.2021.9522319. </a:t>
            </a:r>
            <a:br>
              <a:rPr lang="en" sz="700">
                <a:solidFill>
                  <a:srgbClr val="434343"/>
                </a:solidFill>
                <a:latin typeface="Poppins Medium"/>
                <a:ea typeface="Poppins Medium"/>
                <a:cs typeface="Poppins Medium"/>
                <a:sym typeface="Poppins Medium"/>
              </a:rPr>
            </a:br>
            <a:endParaRPr sz="700">
              <a:solidFill>
                <a:srgbClr val="434343"/>
              </a:solidFill>
              <a:latin typeface="Poppins Medium"/>
              <a:ea typeface="Poppins Medium"/>
              <a:cs typeface="Poppins Medium"/>
              <a:sym typeface="Poppins Medium"/>
            </a:endParaRPr>
          </a:p>
          <a:p>
            <a:pPr indent="-311150" lvl="0" marL="457200" rtl="0" algn="just">
              <a:lnSpc>
                <a:spcPct val="115000"/>
              </a:lnSpc>
              <a:spcBef>
                <a:spcPts val="0"/>
              </a:spcBef>
              <a:spcAft>
                <a:spcPts val="0"/>
              </a:spcAft>
              <a:buClr>
                <a:srgbClr val="434343"/>
              </a:buClr>
              <a:buSzPts val="1300"/>
              <a:buFont typeface="Poppins Medium"/>
              <a:buChar char="●"/>
            </a:pPr>
            <a:r>
              <a:rPr lang="en" sz="1200">
                <a:solidFill>
                  <a:srgbClr val="434343"/>
                </a:solidFill>
                <a:latin typeface="Poppins Medium"/>
                <a:ea typeface="Poppins Medium"/>
                <a:cs typeface="Poppins Medium"/>
                <a:sym typeface="Poppins Medium"/>
              </a:rPr>
              <a:t>Konoth, R.K., van der Veen, V., Bos, H. (2017). How Anywhere Computing Just Killed Your Phone-Based Two-Factor Authentication. In: Grossklags, J., Preneel, B. (eds) Financial Cryptography and Data Security. FC 2016. Lecture Notes in Computer Science, vol 9603. Springer, Berlin, Heidelberg. </a:t>
            </a:r>
            <a:r>
              <a:rPr lang="en" sz="1200" u="sng">
                <a:solidFill>
                  <a:schemeClr val="hlink"/>
                </a:solidFill>
                <a:latin typeface="Poppins Medium"/>
                <a:ea typeface="Poppins Medium"/>
                <a:cs typeface="Poppins Medium"/>
                <a:sym typeface="Poppins Medium"/>
                <a:hlinkClick r:id="rId5"/>
              </a:rPr>
              <a:t>https://doi.org/10.1007/978-3-662-54970-4_24</a:t>
            </a:r>
            <a:r>
              <a:rPr lang="en" sz="1200">
                <a:solidFill>
                  <a:srgbClr val="434343"/>
                </a:solidFill>
                <a:latin typeface="Poppins Medium"/>
                <a:ea typeface="Poppins Medium"/>
                <a:cs typeface="Poppins Medium"/>
                <a:sym typeface="Poppins Medium"/>
              </a:rPr>
              <a:t> </a:t>
            </a:r>
            <a:r>
              <a:rPr lang="en" sz="500">
                <a:solidFill>
                  <a:srgbClr val="434343"/>
                </a:solidFill>
                <a:latin typeface="Poppins Medium"/>
                <a:ea typeface="Poppins Medium"/>
                <a:cs typeface="Poppins Medium"/>
                <a:sym typeface="Poppins Medium"/>
              </a:rPr>
              <a:t>  </a:t>
            </a:r>
            <a:br>
              <a:rPr lang="en" sz="700">
                <a:solidFill>
                  <a:srgbClr val="434343"/>
                </a:solidFill>
                <a:latin typeface="Poppins Medium"/>
                <a:ea typeface="Poppins Medium"/>
                <a:cs typeface="Poppins Medium"/>
                <a:sym typeface="Poppins Medium"/>
              </a:rPr>
            </a:br>
            <a:endParaRPr sz="700">
              <a:solidFill>
                <a:srgbClr val="434343"/>
              </a:solidFill>
              <a:latin typeface="Poppins Medium"/>
              <a:ea typeface="Poppins Medium"/>
              <a:cs typeface="Poppins Medium"/>
              <a:sym typeface="Poppins Medium"/>
            </a:endParaRPr>
          </a:p>
          <a:p>
            <a:pPr indent="-304800" lvl="0" marL="457200" rtl="0" algn="just">
              <a:lnSpc>
                <a:spcPct val="115000"/>
              </a:lnSpc>
              <a:spcBef>
                <a:spcPts val="0"/>
              </a:spcBef>
              <a:spcAft>
                <a:spcPts val="0"/>
              </a:spcAft>
              <a:buClr>
                <a:srgbClr val="434343"/>
              </a:buClr>
              <a:buSzPts val="1200"/>
              <a:buFont typeface="Poppins Medium"/>
              <a:buChar char="●"/>
            </a:pPr>
            <a:r>
              <a:rPr lang="en" sz="1200">
                <a:solidFill>
                  <a:srgbClr val="434343"/>
                </a:solidFill>
                <a:latin typeface="Poppins Medium"/>
                <a:ea typeface="Poppins Medium"/>
                <a:cs typeface="Poppins Medium"/>
                <a:sym typeface="Poppins Medium"/>
              </a:rPr>
              <a:t>Adham, M., Azodi, A., Desmedt, Y., Karaolis, I. (2013). How to Attack Two-Factor Authentication Internet Banking. In: Sadeghi, AR. (eds) Financial Cryptography and Data Security. FC 2013. Lecture Notes in Computer Science, vol 7859. Springer, Berlin, Heidelberg. </a:t>
            </a:r>
            <a:r>
              <a:rPr lang="en" sz="1200" u="sng">
                <a:solidFill>
                  <a:schemeClr val="hlink"/>
                </a:solidFill>
                <a:latin typeface="Poppins Medium"/>
                <a:ea typeface="Poppins Medium"/>
                <a:cs typeface="Poppins Medium"/>
                <a:sym typeface="Poppins Medium"/>
                <a:hlinkClick r:id="rId6"/>
              </a:rPr>
              <a:t>https://doi.org/10.1007/978-3-642-39884-1</a:t>
            </a:r>
            <a:endParaRPr sz="1200">
              <a:solidFill>
                <a:srgbClr val="434343"/>
              </a:solidFill>
              <a:latin typeface="Poppins Medium"/>
              <a:ea typeface="Poppins Medium"/>
              <a:cs typeface="Poppins Medium"/>
              <a:sym typeface="Poppins Medium"/>
            </a:endParaRPr>
          </a:p>
        </p:txBody>
      </p:sp>
      <p:sp>
        <p:nvSpPr>
          <p:cNvPr id="1450" name="Google Shape;1450;p10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IT20171438 | WIJAYARATHNE S. N.</a:t>
            </a:r>
            <a:endParaRPr b="1">
              <a:latin typeface="Lora"/>
              <a:ea typeface="Lora"/>
              <a:cs typeface="Lora"/>
              <a:sym typeface="Lor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2"/>
          <p:cNvSpPr txBox="1"/>
          <p:nvPr>
            <p:ph type="title"/>
          </p:nvPr>
        </p:nvSpPr>
        <p:spPr>
          <a:xfrm>
            <a:off x="1705275" y="1941750"/>
            <a:ext cx="5733300" cy="1776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Poppins"/>
                <a:ea typeface="Poppins"/>
                <a:cs typeface="Poppins"/>
                <a:sym typeface="Poppins"/>
              </a:rPr>
              <a:t>Secure File Management System</a:t>
            </a:r>
            <a:endParaRPr sz="3800">
              <a:latin typeface="Poppins"/>
              <a:ea typeface="Poppins"/>
              <a:cs typeface="Poppins"/>
              <a:sym typeface="Poppins"/>
            </a:endParaRPr>
          </a:p>
        </p:txBody>
      </p:sp>
      <p:sp>
        <p:nvSpPr>
          <p:cNvPr id="1456" name="Google Shape;1456;p102"/>
          <p:cNvSpPr txBox="1"/>
          <p:nvPr>
            <p:ph idx="2" type="title"/>
          </p:nvPr>
        </p:nvSpPr>
        <p:spPr>
          <a:xfrm>
            <a:off x="4013250" y="1099938"/>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1457" name="Google Shape;1457;p102"/>
          <p:cNvPicPr preferRelativeResize="0"/>
          <p:nvPr/>
        </p:nvPicPr>
        <p:blipFill rotWithShape="1">
          <a:blip r:embed="rId3">
            <a:alphaModFix/>
          </a:blip>
          <a:srcRect b="0" l="21896" r="24761" t="0"/>
          <a:stretch/>
        </p:blipFill>
        <p:spPr>
          <a:xfrm rot="4474136">
            <a:off x="4289174" y="700136"/>
            <a:ext cx="7986754" cy="3743229"/>
          </a:xfrm>
          <a:prstGeom prst="rect">
            <a:avLst/>
          </a:prstGeom>
          <a:noFill/>
          <a:ln>
            <a:noFill/>
          </a:ln>
        </p:spPr>
      </p:pic>
      <p:sp>
        <p:nvSpPr>
          <p:cNvPr id="1458" name="Google Shape;1458;p102"/>
          <p:cNvSpPr/>
          <p:nvPr/>
        </p:nvSpPr>
        <p:spPr>
          <a:xfrm>
            <a:off x="3888524" y="837351"/>
            <a:ext cx="1366800" cy="13668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7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Poppins SemiBold"/>
                <a:ea typeface="Poppins SemiBold"/>
                <a:cs typeface="Poppins SemiBold"/>
                <a:sym typeface="Poppins SemiBold"/>
              </a:rPr>
              <a:t>04</a:t>
            </a:r>
            <a:endParaRPr sz="3600">
              <a:solidFill>
                <a:schemeClr val="dk1"/>
              </a:solidFill>
              <a:latin typeface="Poppins SemiBold"/>
              <a:ea typeface="Poppins SemiBold"/>
              <a:cs typeface="Poppins SemiBold"/>
              <a:sym typeface="Poppins SemiBold"/>
            </a:endParaRPr>
          </a:p>
        </p:txBody>
      </p:sp>
      <p:pic>
        <p:nvPicPr>
          <p:cNvPr id="1459" name="Google Shape;1459;p102"/>
          <p:cNvPicPr preferRelativeResize="0"/>
          <p:nvPr/>
        </p:nvPicPr>
        <p:blipFill>
          <a:blip r:embed="rId4">
            <a:alphaModFix/>
          </a:blip>
          <a:stretch>
            <a:fillRect/>
          </a:stretch>
        </p:blipFill>
        <p:spPr>
          <a:xfrm>
            <a:off x="7009943" y="85525"/>
            <a:ext cx="2079349" cy="431975"/>
          </a:xfrm>
          <a:prstGeom prst="rect">
            <a:avLst/>
          </a:prstGeom>
          <a:noFill/>
          <a:ln>
            <a:noFill/>
          </a:ln>
        </p:spPr>
      </p:pic>
      <p:pic>
        <p:nvPicPr>
          <p:cNvPr id="1460" name="Google Shape;1460;p102"/>
          <p:cNvPicPr preferRelativeResize="0"/>
          <p:nvPr/>
        </p:nvPicPr>
        <p:blipFill>
          <a:blip r:embed="rId5">
            <a:alphaModFix amt="23000"/>
          </a:blip>
          <a:stretch>
            <a:fillRect/>
          </a:stretch>
        </p:blipFill>
        <p:spPr>
          <a:xfrm>
            <a:off x="48379" y="3172149"/>
            <a:ext cx="1982587" cy="1971348"/>
          </a:xfrm>
          <a:prstGeom prst="rect">
            <a:avLst/>
          </a:prstGeom>
          <a:noFill/>
          <a:ln>
            <a:noFill/>
          </a:ln>
        </p:spPr>
      </p:pic>
      <p:sp>
        <p:nvSpPr>
          <p:cNvPr id="1461" name="Google Shape;1461;p102"/>
          <p:cNvSpPr txBox="1"/>
          <p:nvPr/>
        </p:nvSpPr>
        <p:spPr>
          <a:xfrm>
            <a:off x="2109513" y="44388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IT20157814 | M.N H AHMED</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b="1" lang="en" sz="1000">
                <a:solidFill>
                  <a:schemeClr val="dk1"/>
                </a:solidFill>
                <a:latin typeface="Poppins"/>
                <a:ea typeface="Poppins"/>
                <a:cs typeface="Poppins"/>
                <a:sym typeface="Poppins"/>
              </a:rPr>
              <a:t>Specializing in Cyber Security</a:t>
            </a:r>
            <a:endParaRPr b="1" sz="1000">
              <a:solidFill>
                <a:schemeClr val="dk1"/>
              </a:solidFill>
              <a:latin typeface="Poppins"/>
              <a:ea typeface="Poppins"/>
              <a:cs typeface="Poppins"/>
              <a:sym typeface="Poppins"/>
            </a:endParaRPr>
          </a:p>
        </p:txBody>
      </p:sp>
      <p:pic>
        <p:nvPicPr>
          <p:cNvPr id="1462" name="Google Shape;1462;p102"/>
          <p:cNvPicPr preferRelativeResize="0"/>
          <p:nvPr/>
        </p:nvPicPr>
        <p:blipFill rotWithShape="1">
          <a:blip r:embed="rId6">
            <a:alphaModFix/>
          </a:blip>
          <a:srcRect b="25198" l="4282" r="15370" t="6383"/>
          <a:stretch/>
        </p:blipFill>
        <p:spPr>
          <a:xfrm>
            <a:off x="276200" y="3394313"/>
            <a:ext cx="1527000" cy="15270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103"/>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468" name="Google Shape;1468;p103"/>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469" name="Google Shape;1469;p103"/>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470" name="Google Shape;1470;p103"/>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Sub Objective</a:t>
            </a:r>
            <a:endParaRPr sz="2400">
              <a:latin typeface="Poppins"/>
              <a:ea typeface="Poppins"/>
              <a:cs typeface="Poppins"/>
              <a:sym typeface="Poppins"/>
            </a:endParaRPr>
          </a:p>
        </p:txBody>
      </p:sp>
      <p:sp>
        <p:nvSpPr>
          <p:cNvPr id="1471" name="Google Shape;1471;p10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472" name="Google Shape;1472;p103"/>
          <p:cNvSpPr txBox="1"/>
          <p:nvPr/>
        </p:nvSpPr>
        <p:spPr>
          <a:xfrm>
            <a:off x="470100" y="1468925"/>
            <a:ext cx="5866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Secure File Management System in Decentralized Network </a:t>
            </a:r>
            <a:endParaRPr>
              <a:latin typeface="Poppins"/>
              <a:ea typeface="Poppins"/>
              <a:cs typeface="Poppins"/>
              <a:sym typeface="Poppins"/>
            </a:endParaRPr>
          </a:p>
          <a:p>
            <a:pPr indent="0" lvl="0" marL="457200" rtl="0" algn="l">
              <a:lnSpc>
                <a:spcPct val="150000"/>
              </a:lnSpc>
              <a:spcBef>
                <a:spcPts val="0"/>
              </a:spcBef>
              <a:spcAft>
                <a:spcPts val="0"/>
              </a:spcAft>
              <a:buNone/>
            </a:pPr>
            <a:r>
              <a:t/>
            </a:r>
            <a:endParaRPr>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a:latin typeface="Poppins"/>
                <a:ea typeface="Poppins"/>
                <a:cs typeface="Poppins"/>
                <a:sym typeface="Poppins"/>
              </a:rPr>
              <a:t>Implementing cryptography secure file management system to share file.</a:t>
            </a:r>
            <a:endParaRPr>
              <a:latin typeface="Poppins"/>
              <a:ea typeface="Poppins"/>
              <a:cs typeface="Poppins"/>
              <a:sym typeface="Poppins"/>
            </a:endParaRPr>
          </a:p>
          <a:p>
            <a:pPr indent="0" lvl="0" marL="914400" rtl="0" algn="l">
              <a:lnSpc>
                <a:spcPct val="150000"/>
              </a:lnSpc>
              <a:spcBef>
                <a:spcPts val="0"/>
              </a:spcBef>
              <a:spcAft>
                <a:spcPts val="0"/>
              </a:spcAft>
              <a:buNone/>
            </a:pPr>
            <a:r>
              <a:t/>
            </a:r>
            <a:endParaRPr>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a:latin typeface="Poppins"/>
                <a:ea typeface="Poppins"/>
                <a:cs typeface="Poppins"/>
                <a:sym typeface="Poppins"/>
              </a:rPr>
              <a:t>Implementing cryptography secure file management system to store file.</a:t>
            </a:r>
            <a:endParaRPr>
              <a:latin typeface="Poppins"/>
              <a:ea typeface="Poppins"/>
              <a:cs typeface="Poppins"/>
              <a:sym typeface="Poppins"/>
            </a:endParaRPr>
          </a:p>
        </p:txBody>
      </p:sp>
      <p:grpSp>
        <p:nvGrpSpPr>
          <p:cNvPr id="1473" name="Google Shape;1473;p103"/>
          <p:cNvGrpSpPr/>
          <p:nvPr/>
        </p:nvGrpSpPr>
        <p:grpSpPr>
          <a:xfrm>
            <a:off x="7569495" y="2493506"/>
            <a:ext cx="1308663" cy="1693190"/>
            <a:chOff x="7562766" y="1514864"/>
            <a:chExt cx="327059" cy="360192"/>
          </a:xfrm>
        </p:grpSpPr>
        <p:sp>
          <p:nvSpPr>
            <p:cNvPr id="1474" name="Google Shape;1474;p103"/>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3"/>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3"/>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3"/>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10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483" name="Google Shape;1483;p104"/>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484" name="Google Shape;1484;p10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485" name="Google Shape;1485;p10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Research Problem</a:t>
            </a:r>
            <a:endParaRPr sz="2400">
              <a:latin typeface="Poppins"/>
              <a:ea typeface="Poppins"/>
              <a:cs typeface="Poppins"/>
              <a:sym typeface="Poppins"/>
            </a:endParaRPr>
          </a:p>
        </p:txBody>
      </p:sp>
      <p:sp>
        <p:nvSpPr>
          <p:cNvPr id="1486" name="Google Shape;1486;p10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487" name="Google Shape;1487;p104"/>
          <p:cNvSpPr txBox="1"/>
          <p:nvPr/>
        </p:nvSpPr>
        <p:spPr>
          <a:xfrm>
            <a:off x="453650" y="806225"/>
            <a:ext cx="63126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Manual file sharing system </a:t>
            </a:r>
            <a:endParaRPr/>
          </a:p>
          <a:p>
            <a:pPr indent="-317500" lvl="1" marL="914400" rtl="0" algn="l">
              <a:lnSpc>
                <a:spcPct val="115000"/>
              </a:lnSpc>
              <a:spcBef>
                <a:spcPts val="0"/>
              </a:spcBef>
              <a:spcAft>
                <a:spcPts val="0"/>
              </a:spcAft>
              <a:buSzPts val="1400"/>
              <a:buChar char="○"/>
            </a:pPr>
            <a:r>
              <a:rPr lang="en"/>
              <a:t>Paper based</a:t>
            </a:r>
            <a:endParaRPr/>
          </a:p>
          <a:p>
            <a:pPr indent="-317500" lvl="1" marL="914400" rtl="0" algn="l">
              <a:lnSpc>
                <a:spcPct val="115000"/>
              </a:lnSpc>
              <a:spcBef>
                <a:spcPts val="0"/>
              </a:spcBef>
              <a:spcAft>
                <a:spcPts val="0"/>
              </a:spcAft>
              <a:buSzPts val="1400"/>
              <a:buChar char="○"/>
            </a:pPr>
            <a:r>
              <a:rPr lang="en"/>
              <a:t>Store files in cupboard and etc </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Centralize System </a:t>
            </a:r>
            <a:endParaRPr/>
          </a:p>
          <a:p>
            <a:pPr indent="-317500" lvl="1" marL="914400" rtl="0" algn="l">
              <a:lnSpc>
                <a:spcPct val="115000"/>
              </a:lnSpc>
              <a:spcBef>
                <a:spcPts val="0"/>
              </a:spcBef>
              <a:spcAft>
                <a:spcPts val="0"/>
              </a:spcAft>
              <a:buSzPts val="1400"/>
              <a:buChar char="○"/>
            </a:pPr>
            <a:r>
              <a:rPr lang="en"/>
              <a:t>Sorting files in a single database without proper encryption </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Data Breach </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Vulnerabilities in Current file management system </a:t>
            </a:r>
            <a:endParaRPr/>
          </a:p>
          <a:p>
            <a:pPr indent="-317500" lvl="1" marL="914400" rtl="0" algn="l">
              <a:lnSpc>
                <a:spcPct val="115000"/>
              </a:lnSpc>
              <a:spcBef>
                <a:spcPts val="0"/>
              </a:spcBef>
              <a:spcAft>
                <a:spcPts val="0"/>
              </a:spcAft>
              <a:buSzPts val="1400"/>
              <a:buChar char="○"/>
            </a:pPr>
            <a:r>
              <a:rPr lang="en"/>
              <a:t>SQL Injection Attack </a:t>
            </a:r>
            <a:endParaRPr/>
          </a:p>
          <a:p>
            <a:pPr indent="-317500" lvl="1" marL="914400" rtl="0" algn="l">
              <a:lnSpc>
                <a:spcPct val="115000"/>
              </a:lnSpc>
              <a:spcBef>
                <a:spcPts val="0"/>
              </a:spcBef>
              <a:spcAft>
                <a:spcPts val="0"/>
              </a:spcAft>
              <a:buSzPts val="1400"/>
              <a:buChar char="○"/>
            </a:pPr>
            <a:r>
              <a:rPr lang="en"/>
              <a:t>DDoS Attack </a:t>
            </a:r>
            <a:endParaRPr/>
          </a:p>
          <a:p>
            <a:pPr indent="-317500" lvl="1" marL="914400" rtl="0" algn="l">
              <a:lnSpc>
                <a:spcPct val="115000"/>
              </a:lnSpc>
              <a:spcBef>
                <a:spcPts val="0"/>
              </a:spcBef>
              <a:spcAft>
                <a:spcPts val="0"/>
              </a:spcAft>
              <a:buSzPts val="1400"/>
              <a:buChar char="○"/>
            </a:pPr>
            <a:r>
              <a:rPr lang="en"/>
              <a:t>Theft / Stolen of the Files</a:t>
            </a:r>
            <a:endParaRPr/>
          </a:p>
        </p:txBody>
      </p:sp>
      <p:pic>
        <p:nvPicPr>
          <p:cNvPr id="1488" name="Google Shape;1488;p104"/>
          <p:cNvPicPr preferRelativeResize="0"/>
          <p:nvPr/>
        </p:nvPicPr>
        <p:blipFill>
          <a:blip r:embed="rId5">
            <a:alphaModFix/>
          </a:blip>
          <a:stretch>
            <a:fillRect/>
          </a:stretch>
        </p:blipFill>
        <p:spPr>
          <a:xfrm>
            <a:off x="5135275" y="2413750"/>
            <a:ext cx="3749975" cy="2256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id="1493" name="Google Shape;1493;p105"/>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494" name="Google Shape;1494;p105"/>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495" name="Google Shape;1495;p105"/>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496" name="Google Shape;1496;p105"/>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Objective Achieved</a:t>
            </a:r>
            <a:endParaRPr sz="2400">
              <a:latin typeface="Poppins"/>
              <a:ea typeface="Poppins"/>
              <a:cs typeface="Poppins"/>
              <a:sym typeface="Poppins"/>
            </a:endParaRPr>
          </a:p>
        </p:txBody>
      </p:sp>
      <p:sp>
        <p:nvSpPr>
          <p:cNvPr id="1497" name="Google Shape;1497;p10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498" name="Google Shape;1498;p105"/>
          <p:cNvSpPr txBox="1"/>
          <p:nvPr/>
        </p:nvSpPr>
        <p:spPr>
          <a:xfrm>
            <a:off x="441475" y="1468925"/>
            <a:ext cx="81432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To provide secure storage platform for criminal information management system.</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Ensure Confidentiality, Integrity, Availability.</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Increase the performance and usability of criminal Records.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Implementing cryptography secure file management system to share file.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Implementing cryptography secure file management system to store file.</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2"/>
          <p:cNvPicPr preferRelativeResize="0"/>
          <p:nvPr/>
        </p:nvPicPr>
        <p:blipFill rotWithShape="1">
          <a:blip r:embed="rId3">
            <a:alphaModFix amt="23000"/>
          </a:blip>
          <a:srcRect b="8099" l="0" r="0" t="-8100"/>
          <a:stretch/>
        </p:blipFill>
        <p:spPr>
          <a:xfrm>
            <a:off x="7409129" y="-386951"/>
            <a:ext cx="1982587" cy="1971348"/>
          </a:xfrm>
          <a:prstGeom prst="rect">
            <a:avLst/>
          </a:prstGeom>
          <a:noFill/>
          <a:ln>
            <a:noFill/>
          </a:ln>
        </p:spPr>
      </p:pic>
      <p:pic>
        <p:nvPicPr>
          <p:cNvPr id="427" name="Google Shape;427;p52"/>
          <p:cNvPicPr preferRelativeResize="0"/>
          <p:nvPr/>
        </p:nvPicPr>
        <p:blipFill>
          <a:blip r:embed="rId4">
            <a:alphaModFix/>
          </a:blip>
          <a:stretch>
            <a:fillRect/>
          </a:stretch>
        </p:blipFill>
        <p:spPr>
          <a:xfrm>
            <a:off x="-12532" y="4669975"/>
            <a:ext cx="2079349" cy="431975"/>
          </a:xfrm>
          <a:prstGeom prst="rect">
            <a:avLst/>
          </a:prstGeom>
          <a:noFill/>
          <a:ln>
            <a:noFill/>
          </a:ln>
        </p:spPr>
      </p:pic>
      <p:sp>
        <p:nvSpPr>
          <p:cNvPr id="428" name="Google Shape;428;p52"/>
          <p:cNvSpPr txBox="1"/>
          <p:nvPr/>
        </p:nvSpPr>
        <p:spPr>
          <a:xfrm>
            <a:off x="1904775" y="1626725"/>
            <a:ext cx="46377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Who will get </a:t>
            </a:r>
            <a:r>
              <a:rPr lang="en">
                <a:latin typeface="Poppins Light"/>
                <a:ea typeface="Poppins Light"/>
                <a:cs typeface="Poppins Light"/>
                <a:sym typeface="Poppins Light"/>
              </a:rPr>
              <a:t>benefits</a:t>
            </a:r>
            <a:r>
              <a:rPr lang="en">
                <a:latin typeface="Poppins Light"/>
                <a:ea typeface="Poppins Light"/>
                <a:cs typeface="Poppins Light"/>
                <a:sym typeface="Poppins Light"/>
              </a:rPr>
              <a:t> from </a:t>
            </a:r>
            <a:r>
              <a:rPr lang="en">
                <a:latin typeface="Poppins Light"/>
                <a:ea typeface="Poppins Light"/>
                <a:cs typeface="Poppins Light"/>
                <a:sym typeface="Poppins Light"/>
              </a:rPr>
              <a:t>Blockchain</a:t>
            </a:r>
            <a:r>
              <a:rPr lang="en">
                <a:latin typeface="Poppins Light"/>
                <a:ea typeface="Poppins Light"/>
                <a:cs typeface="Poppins Light"/>
                <a:sym typeface="Poppins Light"/>
              </a:rPr>
              <a:t> based Criminal Information management system ?</a:t>
            </a:r>
            <a:endParaRPr>
              <a:latin typeface="Poppins Light"/>
              <a:ea typeface="Poppins Light"/>
              <a:cs typeface="Poppins Light"/>
              <a:sym typeface="Poppins Light"/>
            </a:endParaRPr>
          </a:p>
          <a:p>
            <a:pPr indent="-317500" lvl="1" marL="9144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Law Enforcement Authorities</a:t>
            </a:r>
            <a:endParaRPr>
              <a:latin typeface="Poppins Light"/>
              <a:ea typeface="Poppins Light"/>
              <a:cs typeface="Poppins Light"/>
              <a:sym typeface="Poppins Light"/>
            </a:endParaRPr>
          </a:p>
          <a:p>
            <a:pPr indent="-317500" lvl="2" marL="13716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Police Officers</a:t>
            </a:r>
            <a:endParaRPr>
              <a:latin typeface="Poppins Light"/>
              <a:ea typeface="Poppins Light"/>
              <a:cs typeface="Poppins Light"/>
              <a:sym typeface="Poppins Light"/>
            </a:endParaRPr>
          </a:p>
          <a:p>
            <a:pPr indent="-317500" lvl="2" marL="13716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Lawyers</a:t>
            </a:r>
            <a:endParaRPr>
              <a:latin typeface="Poppins Light"/>
              <a:ea typeface="Poppins Light"/>
              <a:cs typeface="Poppins Light"/>
              <a:sym typeface="Poppins Light"/>
            </a:endParaRPr>
          </a:p>
          <a:p>
            <a:pPr indent="-317500" lvl="2" marL="13716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Police Departments</a:t>
            </a:r>
            <a:endParaRPr>
              <a:latin typeface="Poppins Light"/>
              <a:ea typeface="Poppins Light"/>
              <a:cs typeface="Poppins Light"/>
              <a:sym typeface="Poppins Light"/>
            </a:endParaRPr>
          </a:p>
          <a:p>
            <a:pPr indent="-317500" lvl="2" marL="1371600" rtl="0" algn="l">
              <a:lnSpc>
                <a:spcPct val="150000"/>
              </a:lnSpc>
              <a:spcBef>
                <a:spcPts val="0"/>
              </a:spcBef>
              <a:spcAft>
                <a:spcPts val="0"/>
              </a:spcAft>
              <a:buSzPts val="1400"/>
              <a:buFont typeface="Poppins Light"/>
              <a:buChar char="■"/>
            </a:pPr>
            <a:r>
              <a:rPr lang="en">
                <a:latin typeface="Poppins Light"/>
                <a:ea typeface="Poppins Light"/>
                <a:cs typeface="Poppins Light"/>
                <a:sym typeface="Poppins Light"/>
              </a:rPr>
              <a:t>Law Enforcement Agencies</a:t>
            </a:r>
            <a:endParaRPr>
              <a:latin typeface="Poppins Light"/>
              <a:ea typeface="Poppins Light"/>
              <a:cs typeface="Poppins Light"/>
              <a:sym typeface="Poppins Light"/>
            </a:endParaRPr>
          </a:p>
        </p:txBody>
      </p:sp>
      <p:pic>
        <p:nvPicPr>
          <p:cNvPr id="429" name="Google Shape;429;p52"/>
          <p:cNvPicPr preferRelativeResize="0"/>
          <p:nvPr/>
        </p:nvPicPr>
        <p:blipFill>
          <a:blip r:embed="rId5">
            <a:alphaModFix/>
          </a:blip>
          <a:stretch>
            <a:fillRect/>
          </a:stretch>
        </p:blipFill>
        <p:spPr>
          <a:xfrm>
            <a:off x="651250" y="2719648"/>
            <a:ext cx="1580750" cy="1446225"/>
          </a:xfrm>
          <a:prstGeom prst="rect">
            <a:avLst/>
          </a:prstGeom>
          <a:noFill/>
          <a:ln>
            <a:noFill/>
          </a:ln>
        </p:spPr>
      </p:pic>
      <p:cxnSp>
        <p:nvCxnSpPr>
          <p:cNvPr id="430" name="Google Shape;430;p52"/>
          <p:cNvCxnSpPr/>
          <p:nvPr/>
        </p:nvCxnSpPr>
        <p:spPr>
          <a:xfrm flipH="1" rot="10800000">
            <a:off x="5392225" y="10177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431" name="Google Shape;431;p52"/>
          <p:cNvSpPr txBox="1"/>
          <p:nvPr>
            <p:ph idx="4294967295" type="title"/>
          </p:nvPr>
        </p:nvSpPr>
        <p:spPr>
          <a:xfrm>
            <a:off x="4592400" y="389125"/>
            <a:ext cx="31014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b="0" lang="en" sz="2500">
                <a:latin typeface="Poppins SemiBold"/>
                <a:ea typeface="Poppins SemiBold"/>
                <a:cs typeface="Poppins SemiBold"/>
                <a:sym typeface="Poppins SemiBold"/>
              </a:rPr>
              <a:t>Introduction</a:t>
            </a:r>
            <a:endParaRPr b="0" sz="2500">
              <a:latin typeface="Poppins SemiBold"/>
              <a:ea typeface="Poppins SemiBold"/>
              <a:cs typeface="Poppins SemiBold"/>
              <a:sym typeface="Poppins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pic>
        <p:nvPicPr>
          <p:cNvPr id="1503" name="Google Shape;1503;p10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04" name="Google Shape;1504;p106"/>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1505" name="Google Shape;1505;p10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cxnSp>
        <p:nvCxnSpPr>
          <p:cNvPr id="1506" name="Google Shape;1506;p10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07" name="Google Shape;1507;p10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System Diagram</a:t>
            </a:r>
            <a:endParaRPr sz="2400">
              <a:latin typeface="Poppins"/>
              <a:ea typeface="Poppins"/>
              <a:cs typeface="Poppins"/>
              <a:sym typeface="Poppins"/>
            </a:endParaRPr>
          </a:p>
        </p:txBody>
      </p:sp>
      <p:pic>
        <p:nvPicPr>
          <p:cNvPr id="1508" name="Google Shape;1508;p106"/>
          <p:cNvPicPr preferRelativeResize="0"/>
          <p:nvPr/>
        </p:nvPicPr>
        <p:blipFill>
          <a:blip r:embed="rId5">
            <a:alphaModFix/>
          </a:blip>
          <a:stretch>
            <a:fillRect/>
          </a:stretch>
        </p:blipFill>
        <p:spPr>
          <a:xfrm>
            <a:off x="977375" y="1375649"/>
            <a:ext cx="6334401" cy="2724837"/>
          </a:xfrm>
          <a:prstGeom prst="rect">
            <a:avLst/>
          </a:prstGeom>
          <a:noFill/>
          <a:ln>
            <a:noFill/>
          </a:ln>
        </p:spPr>
      </p:pic>
      <p:sp>
        <p:nvSpPr>
          <p:cNvPr id="1509" name="Google Shape;1509;p106"/>
          <p:cNvSpPr txBox="1"/>
          <p:nvPr/>
        </p:nvSpPr>
        <p:spPr>
          <a:xfrm>
            <a:off x="451725" y="897738"/>
            <a:ext cx="6747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a:t>
            </a:r>
            <a:r>
              <a:rPr lang="en">
                <a:solidFill>
                  <a:schemeClr val="dk1"/>
                </a:solidFill>
                <a:latin typeface="Poppins"/>
                <a:ea typeface="Poppins"/>
                <a:cs typeface="Poppins"/>
                <a:sym typeface="Poppins"/>
              </a:rPr>
              <a:t>ecure File Management System in </a:t>
            </a:r>
            <a:r>
              <a:rPr lang="en">
                <a:solidFill>
                  <a:schemeClr val="dk1"/>
                </a:solidFill>
                <a:latin typeface="Poppins"/>
                <a:ea typeface="Poppins"/>
                <a:cs typeface="Poppins"/>
                <a:sym typeface="Poppins"/>
              </a:rPr>
              <a:t>Decentralized</a:t>
            </a:r>
            <a:r>
              <a:rPr lang="en">
                <a:solidFill>
                  <a:schemeClr val="dk1"/>
                </a:solidFill>
                <a:latin typeface="Poppins"/>
                <a:ea typeface="Poppins"/>
                <a:cs typeface="Poppins"/>
                <a:sym typeface="Poppins"/>
              </a:rPr>
              <a:t> Network </a:t>
            </a:r>
            <a:endParaRPr>
              <a:solidFill>
                <a:schemeClr val="dk1"/>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p10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15" name="Google Shape;1515;p107"/>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16" name="Google Shape;1516;p10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17" name="Google Shape;1517;p10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System Diagram</a:t>
            </a:r>
            <a:endParaRPr sz="2400">
              <a:latin typeface="Poppins"/>
              <a:ea typeface="Poppins"/>
              <a:cs typeface="Poppins"/>
              <a:sym typeface="Poppins"/>
            </a:endParaRPr>
          </a:p>
        </p:txBody>
      </p:sp>
      <p:sp>
        <p:nvSpPr>
          <p:cNvPr id="1518" name="Google Shape;1518;p10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pic>
        <p:nvPicPr>
          <p:cNvPr id="1519" name="Google Shape;1519;p107"/>
          <p:cNvPicPr preferRelativeResize="0"/>
          <p:nvPr/>
        </p:nvPicPr>
        <p:blipFill>
          <a:blip r:embed="rId5">
            <a:alphaModFix/>
          </a:blip>
          <a:stretch>
            <a:fillRect/>
          </a:stretch>
        </p:blipFill>
        <p:spPr>
          <a:xfrm>
            <a:off x="905500" y="1259762"/>
            <a:ext cx="6549998" cy="2963787"/>
          </a:xfrm>
          <a:prstGeom prst="rect">
            <a:avLst/>
          </a:prstGeom>
          <a:noFill/>
          <a:ln>
            <a:noFill/>
          </a:ln>
        </p:spPr>
      </p:pic>
      <p:sp>
        <p:nvSpPr>
          <p:cNvPr id="1520" name="Google Shape;1520;p107"/>
          <p:cNvSpPr txBox="1"/>
          <p:nvPr/>
        </p:nvSpPr>
        <p:spPr>
          <a:xfrm>
            <a:off x="464050" y="934225"/>
            <a:ext cx="7309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Implementing Cryptography Secure File Management System to </a:t>
            </a:r>
            <a:r>
              <a:rPr lang="en">
                <a:solidFill>
                  <a:schemeClr val="dk1"/>
                </a:solidFill>
                <a:highlight>
                  <a:srgbClr val="FFFF00"/>
                </a:highlight>
                <a:latin typeface="Poppins"/>
                <a:ea typeface="Poppins"/>
                <a:cs typeface="Poppins"/>
                <a:sym typeface="Poppins"/>
              </a:rPr>
              <a:t>S</a:t>
            </a:r>
            <a:r>
              <a:rPr lang="en">
                <a:solidFill>
                  <a:schemeClr val="dk1"/>
                </a:solidFill>
                <a:highlight>
                  <a:srgbClr val="FFFF00"/>
                </a:highlight>
                <a:latin typeface="Poppins"/>
                <a:ea typeface="Poppins"/>
                <a:cs typeface="Poppins"/>
                <a:sym typeface="Poppins"/>
              </a:rPr>
              <a:t>tore File</a:t>
            </a:r>
            <a:endParaRPr>
              <a:solidFill>
                <a:schemeClr val="dk1"/>
              </a:solidFill>
              <a:highlight>
                <a:srgbClr val="FFFF00"/>
              </a:highlight>
              <a:latin typeface="Poppins"/>
              <a:ea typeface="Poppins"/>
              <a:cs typeface="Poppins"/>
              <a:sym typeface="Poppi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10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26" name="Google Shape;1526;p108"/>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27" name="Google Shape;1527;p10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28" name="Google Shape;1528;p10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System Diagram</a:t>
            </a:r>
            <a:endParaRPr sz="2400">
              <a:latin typeface="Poppins"/>
              <a:ea typeface="Poppins"/>
              <a:cs typeface="Poppins"/>
              <a:sym typeface="Poppins"/>
            </a:endParaRPr>
          </a:p>
        </p:txBody>
      </p:sp>
      <p:sp>
        <p:nvSpPr>
          <p:cNvPr id="1529" name="Google Shape;1529;p10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pic>
        <p:nvPicPr>
          <p:cNvPr id="1530" name="Google Shape;1530;p108"/>
          <p:cNvPicPr preferRelativeResize="0"/>
          <p:nvPr/>
        </p:nvPicPr>
        <p:blipFill>
          <a:blip r:embed="rId5">
            <a:alphaModFix/>
          </a:blip>
          <a:stretch>
            <a:fillRect/>
          </a:stretch>
        </p:blipFill>
        <p:spPr>
          <a:xfrm>
            <a:off x="905500" y="1383975"/>
            <a:ext cx="6416549" cy="2717487"/>
          </a:xfrm>
          <a:prstGeom prst="rect">
            <a:avLst/>
          </a:prstGeom>
          <a:noFill/>
          <a:ln>
            <a:noFill/>
          </a:ln>
        </p:spPr>
      </p:pic>
      <p:sp>
        <p:nvSpPr>
          <p:cNvPr id="1531" name="Google Shape;1531;p108"/>
          <p:cNvSpPr txBox="1"/>
          <p:nvPr/>
        </p:nvSpPr>
        <p:spPr>
          <a:xfrm>
            <a:off x="453775" y="910450"/>
            <a:ext cx="735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Implementing Cryptography Secure File Management System </a:t>
            </a:r>
            <a:r>
              <a:rPr lang="en">
                <a:solidFill>
                  <a:schemeClr val="dk1"/>
                </a:solidFill>
                <a:latin typeface="Poppins"/>
                <a:ea typeface="Poppins"/>
                <a:cs typeface="Poppins"/>
                <a:sym typeface="Poppins"/>
              </a:rPr>
              <a:t>t</a:t>
            </a:r>
            <a:r>
              <a:rPr lang="en">
                <a:solidFill>
                  <a:schemeClr val="dk1"/>
                </a:solidFill>
                <a:latin typeface="Poppins"/>
                <a:ea typeface="Poppins"/>
                <a:cs typeface="Poppins"/>
                <a:sym typeface="Poppins"/>
              </a:rPr>
              <a:t>o </a:t>
            </a:r>
            <a:r>
              <a:rPr lang="en">
                <a:solidFill>
                  <a:schemeClr val="dk1"/>
                </a:solidFill>
                <a:highlight>
                  <a:srgbClr val="FFFF00"/>
                </a:highlight>
                <a:latin typeface="Poppins"/>
                <a:ea typeface="Poppins"/>
                <a:cs typeface="Poppins"/>
                <a:sym typeface="Poppins"/>
              </a:rPr>
              <a:t>S</a:t>
            </a:r>
            <a:r>
              <a:rPr lang="en">
                <a:solidFill>
                  <a:schemeClr val="dk1"/>
                </a:solidFill>
                <a:highlight>
                  <a:srgbClr val="FFFF00"/>
                </a:highlight>
                <a:latin typeface="Poppins"/>
                <a:ea typeface="Poppins"/>
                <a:cs typeface="Poppins"/>
                <a:sym typeface="Poppins"/>
              </a:rPr>
              <a:t>hare File</a:t>
            </a:r>
            <a:endParaRPr>
              <a:solidFill>
                <a:schemeClr val="dk1"/>
              </a:solidFill>
              <a:highlight>
                <a:srgbClr val="FFFF00"/>
              </a:highlight>
              <a:latin typeface="Poppins"/>
              <a:ea typeface="Poppins"/>
              <a:cs typeface="Poppins"/>
              <a:sym typeface="Poppi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0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37" name="Google Shape;1537;p109"/>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38" name="Google Shape;1538;p10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39" name="Google Shape;1539;p10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540" name="Google Shape;1540;p10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- 01</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pic>
        <p:nvPicPr>
          <p:cNvPr id="1541" name="Google Shape;1541;p109"/>
          <p:cNvPicPr preferRelativeResize="0"/>
          <p:nvPr/>
        </p:nvPicPr>
        <p:blipFill>
          <a:blip r:embed="rId5">
            <a:alphaModFix/>
          </a:blip>
          <a:stretch>
            <a:fillRect/>
          </a:stretch>
        </p:blipFill>
        <p:spPr>
          <a:xfrm>
            <a:off x="604125" y="1279750"/>
            <a:ext cx="5239525" cy="2785051"/>
          </a:xfrm>
          <a:prstGeom prst="rect">
            <a:avLst/>
          </a:prstGeom>
          <a:noFill/>
          <a:ln>
            <a:noFill/>
          </a:ln>
        </p:spPr>
      </p:pic>
      <p:pic>
        <p:nvPicPr>
          <p:cNvPr id="1542" name="Google Shape;1542;p109"/>
          <p:cNvPicPr preferRelativeResize="0"/>
          <p:nvPr/>
        </p:nvPicPr>
        <p:blipFill>
          <a:blip r:embed="rId6">
            <a:alphaModFix/>
          </a:blip>
          <a:stretch>
            <a:fillRect/>
          </a:stretch>
        </p:blipFill>
        <p:spPr>
          <a:xfrm>
            <a:off x="3343675" y="3950724"/>
            <a:ext cx="5698533" cy="993025"/>
          </a:xfrm>
          <a:prstGeom prst="rect">
            <a:avLst/>
          </a:prstGeom>
          <a:noFill/>
          <a:ln>
            <a:noFill/>
          </a:ln>
        </p:spPr>
      </p:pic>
      <p:sp>
        <p:nvSpPr>
          <p:cNvPr id="1543" name="Google Shape;1543;p109"/>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File Upload to IPFS</a:t>
            </a:r>
            <a:endParaRPr>
              <a:solidFill>
                <a:schemeClr val="dk1"/>
              </a:solidFill>
              <a:latin typeface="Poppins"/>
              <a:ea typeface="Poppins"/>
              <a:cs typeface="Poppins"/>
              <a:sym typeface="Poppi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pic>
        <p:nvPicPr>
          <p:cNvPr id="1548" name="Google Shape;1548;p11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49" name="Google Shape;1549;p11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50" name="Google Shape;1550;p11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51" name="Google Shape;1551;p11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552" name="Google Shape;1552;p11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553" name="Google Shape;1553;p110"/>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Encryption &amp; Decryption of the file</a:t>
            </a:r>
            <a:endParaRPr>
              <a:solidFill>
                <a:schemeClr val="dk1"/>
              </a:solidFill>
              <a:latin typeface="Poppins"/>
              <a:ea typeface="Poppins"/>
              <a:cs typeface="Poppins"/>
              <a:sym typeface="Poppins"/>
            </a:endParaRPr>
          </a:p>
        </p:txBody>
      </p:sp>
      <p:pic>
        <p:nvPicPr>
          <p:cNvPr id="1554" name="Google Shape;1554;p110"/>
          <p:cNvPicPr preferRelativeResize="0"/>
          <p:nvPr/>
        </p:nvPicPr>
        <p:blipFill>
          <a:blip r:embed="rId5">
            <a:alphaModFix/>
          </a:blip>
          <a:stretch>
            <a:fillRect/>
          </a:stretch>
        </p:blipFill>
        <p:spPr>
          <a:xfrm>
            <a:off x="296150" y="1259300"/>
            <a:ext cx="4648602" cy="1742600"/>
          </a:xfrm>
          <a:prstGeom prst="rect">
            <a:avLst/>
          </a:prstGeom>
          <a:noFill/>
          <a:ln>
            <a:noFill/>
          </a:ln>
        </p:spPr>
      </p:pic>
      <p:pic>
        <p:nvPicPr>
          <p:cNvPr id="1555" name="Google Shape;1555;p110"/>
          <p:cNvPicPr preferRelativeResize="0"/>
          <p:nvPr/>
        </p:nvPicPr>
        <p:blipFill>
          <a:blip r:embed="rId6">
            <a:alphaModFix/>
          </a:blip>
          <a:stretch>
            <a:fillRect/>
          </a:stretch>
        </p:blipFill>
        <p:spPr>
          <a:xfrm>
            <a:off x="1370426" y="2956299"/>
            <a:ext cx="2698225" cy="1713675"/>
          </a:xfrm>
          <a:prstGeom prst="rect">
            <a:avLst/>
          </a:prstGeom>
          <a:noFill/>
          <a:ln>
            <a:noFill/>
          </a:ln>
        </p:spPr>
      </p:pic>
      <p:pic>
        <p:nvPicPr>
          <p:cNvPr id="1556" name="Google Shape;1556;p110"/>
          <p:cNvPicPr preferRelativeResize="0"/>
          <p:nvPr/>
        </p:nvPicPr>
        <p:blipFill>
          <a:blip r:embed="rId7">
            <a:alphaModFix/>
          </a:blip>
          <a:stretch>
            <a:fillRect/>
          </a:stretch>
        </p:blipFill>
        <p:spPr>
          <a:xfrm>
            <a:off x="4754674" y="2956299"/>
            <a:ext cx="2751466" cy="1742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1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62" name="Google Shape;1562;p111"/>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63" name="Google Shape;1563;p11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64" name="Google Shape;1564;p11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565" name="Google Shape;1565;p11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566" name="Google Shape;1566;p111"/>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Encryption &amp; Decryption of the file</a:t>
            </a:r>
            <a:endParaRPr>
              <a:solidFill>
                <a:schemeClr val="dk1"/>
              </a:solidFill>
              <a:latin typeface="Poppins"/>
              <a:ea typeface="Poppins"/>
              <a:cs typeface="Poppins"/>
              <a:sym typeface="Poppins"/>
            </a:endParaRPr>
          </a:p>
        </p:txBody>
      </p:sp>
      <p:pic>
        <p:nvPicPr>
          <p:cNvPr id="1567" name="Google Shape;1567;p111"/>
          <p:cNvPicPr preferRelativeResize="0"/>
          <p:nvPr/>
        </p:nvPicPr>
        <p:blipFill>
          <a:blip r:embed="rId5">
            <a:alphaModFix/>
          </a:blip>
          <a:stretch>
            <a:fillRect/>
          </a:stretch>
        </p:blipFill>
        <p:spPr>
          <a:xfrm>
            <a:off x="203725" y="1210675"/>
            <a:ext cx="5264699" cy="2201900"/>
          </a:xfrm>
          <a:prstGeom prst="rect">
            <a:avLst/>
          </a:prstGeom>
          <a:noFill/>
          <a:ln>
            <a:noFill/>
          </a:ln>
        </p:spPr>
      </p:pic>
      <p:pic>
        <p:nvPicPr>
          <p:cNvPr id="1568" name="Google Shape;1568;p111"/>
          <p:cNvPicPr preferRelativeResize="0"/>
          <p:nvPr/>
        </p:nvPicPr>
        <p:blipFill>
          <a:blip r:embed="rId6">
            <a:alphaModFix/>
          </a:blip>
          <a:stretch>
            <a:fillRect/>
          </a:stretch>
        </p:blipFill>
        <p:spPr>
          <a:xfrm>
            <a:off x="5761200" y="2573026"/>
            <a:ext cx="2542226" cy="1891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id="1573" name="Google Shape;1573;p112"/>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74" name="Google Shape;1574;p112"/>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75" name="Google Shape;1575;p112"/>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76" name="Google Shape;1576;p112"/>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577" name="Google Shape;1577;p11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578" name="Google Shape;1578;p112"/>
          <p:cNvSpPr txBox="1"/>
          <p:nvPr/>
        </p:nvSpPr>
        <p:spPr>
          <a:xfrm>
            <a:off x="453775" y="910450"/>
            <a:ext cx="66117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Integrate</a:t>
            </a:r>
            <a:r>
              <a:rPr lang="en">
                <a:solidFill>
                  <a:schemeClr val="dk1"/>
                </a:solidFill>
                <a:latin typeface="Poppins"/>
                <a:ea typeface="Poppins"/>
                <a:cs typeface="Poppins"/>
                <a:sym typeface="Poppins"/>
              </a:rPr>
              <a:t> frontend with IPFS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File Upload to IPFS</a:t>
            </a:r>
            <a:endParaRPr>
              <a:solidFill>
                <a:schemeClr val="dk1"/>
              </a:solidFill>
              <a:latin typeface="Poppins"/>
              <a:ea typeface="Poppins"/>
              <a:cs typeface="Poppins"/>
              <a:sym typeface="Poppins"/>
            </a:endParaRPr>
          </a:p>
        </p:txBody>
      </p:sp>
      <p:pic>
        <p:nvPicPr>
          <p:cNvPr id="1579" name="Google Shape;1579;p112"/>
          <p:cNvPicPr preferRelativeResize="0"/>
          <p:nvPr/>
        </p:nvPicPr>
        <p:blipFill>
          <a:blip r:embed="rId5">
            <a:alphaModFix/>
          </a:blip>
          <a:stretch>
            <a:fillRect/>
          </a:stretch>
        </p:blipFill>
        <p:spPr>
          <a:xfrm>
            <a:off x="638575" y="1650425"/>
            <a:ext cx="7956500" cy="21753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113"/>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85" name="Google Shape;1585;p113"/>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86" name="Google Shape;1586;p113"/>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87" name="Google Shape;1587;p113"/>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588" name="Google Shape;1588;p11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589" name="Google Shape;1589;p113"/>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File Download from IPFS</a:t>
            </a:r>
            <a:endParaRPr>
              <a:solidFill>
                <a:schemeClr val="dk1"/>
              </a:solidFill>
              <a:latin typeface="Poppins"/>
              <a:ea typeface="Poppins"/>
              <a:cs typeface="Poppins"/>
              <a:sym typeface="Poppins"/>
            </a:endParaRPr>
          </a:p>
        </p:txBody>
      </p:sp>
      <p:pic>
        <p:nvPicPr>
          <p:cNvPr id="1590" name="Google Shape;1590;p113"/>
          <p:cNvPicPr preferRelativeResize="0"/>
          <p:nvPr/>
        </p:nvPicPr>
        <p:blipFill>
          <a:blip r:embed="rId5">
            <a:alphaModFix/>
          </a:blip>
          <a:stretch>
            <a:fillRect/>
          </a:stretch>
        </p:blipFill>
        <p:spPr>
          <a:xfrm>
            <a:off x="468188" y="1289972"/>
            <a:ext cx="8207635" cy="28962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1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596" name="Google Shape;1596;p114"/>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597" name="Google Shape;1597;p11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598" name="Google Shape;1598;p11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599" name="Google Shape;1599;p11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600" name="Google Shape;1600;p114"/>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File </a:t>
            </a:r>
            <a:r>
              <a:rPr lang="en">
                <a:solidFill>
                  <a:schemeClr val="dk1"/>
                </a:solidFill>
                <a:latin typeface="Poppins"/>
                <a:ea typeface="Poppins"/>
                <a:cs typeface="Poppins"/>
                <a:sym typeface="Poppins"/>
              </a:rPr>
              <a:t>Integrity Check </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p:txBody>
      </p:sp>
      <p:pic>
        <p:nvPicPr>
          <p:cNvPr id="1601" name="Google Shape;1601;p114"/>
          <p:cNvPicPr preferRelativeResize="0"/>
          <p:nvPr/>
        </p:nvPicPr>
        <p:blipFill>
          <a:blip r:embed="rId5">
            <a:alphaModFix/>
          </a:blip>
          <a:stretch>
            <a:fillRect/>
          </a:stretch>
        </p:blipFill>
        <p:spPr>
          <a:xfrm>
            <a:off x="648850" y="1766225"/>
            <a:ext cx="7576651" cy="869550"/>
          </a:xfrm>
          <a:prstGeom prst="rect">
            <a:avLst/>
          </a:prstGeom>
          <a:noFill/>
          <a:ln>
            <a:noFill/>
          </a:ln>
        </p:spPr>
      </p:pic>
      <p:sp>
        <p:nvSpPr>
          <p:cNvPr id="1602" name="Google Shape;1602;p114"/>
          <p:cNvSpPr txBox="1"/>
          <p:nvPr/>
        </p:nvSpPr>
        <p:spPr>
          <a:xfrm>
            <a:off x="648850" y="1338325"/>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Uploaded File Hash</a:t>
            </a:r>
            <a:endParaRPr>
              <a:solidFill>
                <a:schemeClr val="dk1"/>
              </a:solidFill>
              <a:latin typeface="Poppins"/>
              <a:ea typeface="Poppins"/>
              <a:cs typeface="Poppins"/>
              <a:sym typeface="Poppins"/>
            </a:endParaRPr>
          </a:p>
        </p:txBody>
      </p:sp>
      <p:sp>
        <p:nvSpPr>
          <p:cNvPr id="1603" name="Google Shape;1603;p114"/>
          <p:cNvSpPr txBox="1"/>
          <p:nvPr/>
        </p:nvSpPr>
        <p:spPr>
          <a:xfrm>
            <a:off x="648850" y="3004138"/>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Download File Hash</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p:txBody>
      </p:sp>
      <p:pic>
        <p:nvPicPr>
          <p:cNvPr id="1604" name="Google Shape;1604;p114"/>
          <p:cNvPicPr preferRelativeResize="0"/>
          <p:nvPr/>
        </p:nvPicPr>
        <p:blipFill>
          <a:blip r:embed="rId6">
            <a:alphaModFix/>
          </a:blip>
          <a:stretch>
            <a:fillRect/>
          </a:stretch>
        </p:blipFill>
        <p:spPr>
          <a:xfrm>
            <a:off x="648850" y="3431250"/>
            <a:ext cx="7576650" cy="874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id="1609" name="Google Shape;1609;p115"/>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610" name="Google Shape;1610;p115"/>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611" name="Google Shape;1611;p115"/>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612" name="Google Shape;1612;p115"/>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1613" name="Google Shape;1613;p11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614" name="Google Shape;1614;p115"/>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Sending CID value to Blockchain </a:t>
            </a:r>
            <a:endParaRPr>
              <a:solidFill>
                <a:schemeClr val="dk1"/>
              </a:solidFill>
              <a:latin typeface="Poppins"/>
              <a:ea typeface="Poppins"/>
              <a:cs typeface="Poppins"/>
              <a:sym typeface="Poppins"/>
            </a:endParaRPr>
          </a:p>
        </p:txBody>
      </p:sp>
      <p:pic>
        <p:nvPicPr>
          <p:cNvPr id="1615" name="Google Shape;1615;p115"/>
          <p:cNvPicPr preferRelativeResize="0"/>
          <p:nvPr/>
        </p:nvPicPr>
        <p:blipFill>
          <a:blip r:embed="rId5">
            <a:alphaModFix/>
          </a:blip>
          <a:stretch>
            <a:fillRect/>
          </a:stretch>
        </p:blipFill>
        <p:spPr>
          <a:xfrm>
            <a:off x="501450" y="1279750"/>
            <a:ext cx="4058900" cy="2194349"/>
          </a:xfrm>
          <a:prstGeom prst="rect">
            <a:avLst/>
          </a:prstGeom>
          <a:noFill/>
          <a:ln>
            <a:noFill/>
          </a:ln>
        </p:spPr>
      </p:pic>
      <p:pic>
        <p:nvPicPr>
          <p:cNvPr id="1616" name="Google Shape;1616;p115"/>
          <p:cNvPicPr preferRelativeResize="0"/>
          <p:nvPr/>
        </p:nvPicPr>
        <p:blipFill>
          <a:blip r:embed="rId6">
            <a:alphaModFix/>
          </a:blip>
          <a:stretch>
            <a:fillRect/>
          </a:stretch>
        </p:blipFill>
        <p:spPr>
          <a:xfrm>
            <a:off x="4343150" y="2356700"/>
            <a:ext cx="3960276" cy="20816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blip>
          <a:stretch>
            <a:fillRect/>
          </a:stretch>
        </p:blipFill>
        <p:spPr>
          <a:xfrm>
            <a:off x="63668" y="4669975"/>
            <a:ext cx="2079349" cy="431975"/>
          </a:xfrm>
          <a:prstGeom prst="rect">
            <a:avLst/>
          </a:prstGeom>
          <a:noFill/>
          <a:ln>
            <a:noFill/>
          </a:ln>
        </p:spPr>
      </p:pic>
      <p:sp>
        <p:nvSpPr>
          <p:cNvPr id="437" name="Google Shape;437;p53"/>
          <p:cNvSpPr txBox="1"/>
          <p:nvPr/>
        </p:nvSpPr>
        <p:spPr>
          <a:xfrm>
            <a:off x="458550" y="1342600"/>
            <a:ext cx="6569700" cy="292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434343"/>
                </a:solidFill>
                <a:latin typeface="Poppins"/>
                <a:ea typeface="Poppins"/>
                <a:cs typeface="Poppins"/>
                <a:sym typeface="Poppins"/>
              </a:rPr>
              <a:t>How can a blockchain-based criminal information management system be implemented effectively in Sri Lanka to enhance data security, transparency, and efficiency in the criminal system ?</a:t>
            </a:r>
            <a:endParaRPr>
              <a:solidFill>
                <a:srgbClr val="434343"/>
              </a:solidFill>
              <a:latin typeface="Poppins"/>
              <a:ea typeface="Poppins"/>
              <a:cs typeface="Poppins"/>
              <a:sym typeface="Poppins"/>
            </a:endParaRPr>
          </a:p>
          <a:p>
            <a:pPr indent="-317500" lvl="0" marL="457200" rtl="0" algn="l">
              <a:lnSpc>
                <a:spcPct val="115000"/>
              </a:lnSpc>
              <a:spcBef>
                <a:spcPts val="2100"/>
              </a:spcBef>
              <a:spcAft>
                <a:spcPts val="0"/>
              </a:spcAft>
              <a:buClr>
                <a:srgbClr val="434343"/>
              </a:buClr>
              <a:buSzPts val="1400"/>
              <a:buFont typeface="Poppins"/>
              <a:buChar char="●"/>
            </a:pPr>
            <a:r>
              <a:rPr lang="en">
                <a:solidFill>
                  <a:srgbClr val="434343"/>
                </a:solidFill>
                <a:latin typeface="Poppins"/>
                <a:ea typeface="Poppins"/>
                <a:cs typeface="Poppins"/>
                <a:sym typeface="Poppins"/>
              </a:rPr>
              <a:t>Understand the Current policy and procedure of Criminal System in Sri Lanka.</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Identify the Stakeholders </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Define the System Requirements</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Develop a Blockchain platform</a:t>
            </a:r>
            <a:endParaRPr>
              <a:solidFill>
                <a:srgbClr val="434343"/>
              </a:solidFill>
              <a:latin typeface="Poppins"/>
              <a:ea typeface="Poppins"/>
              <a:cs typeface="Poppins"/>
              <a:sym typeface="Poppins"/>
            </a:endParaRPr>
          </a:p>
          <a:p>
            <a:pPr indent="0" lvl="0" marL="457200" rtl="0" algn="l">
              <a:lnSpc>
                <a:spcPct val="115000"/>
              </a:lnSpc>
              <a:spcBef>
                <a:spcPts val="2100"/>
              </a:spcBef>
              <a:spcAft>
                <a:spcPts val="2100"/>
              </a:spcAft>
              <a:buNone/>
            </a:pPr>
            <a:r>
              <a:t/>
            </a:r>
            <a:endParaRPr>
              <a:solidFill>
                <a:srgbClr val="434343"/>
              </a:solidFill>
              <a:latin typeface="Poppins"/>
              <a:ea typeface="Poppins"/>
              <a:cs typeface="Poppins"/>
              <a:sym typeface="Poppins"/>
            </a:endParaRPr>
          </a:p>
        </p:txBody>
      </p:sp>
      <p:cxnSp>
        <p:nvCxnSpPr>
          <p:cNvPr id="438" name="Google Shape;438;p53"/>
          <p:cNvCxnSpPr/>
          <p:nvPr/>
        </p:nvCxnSpPr>
        <p:spPr>
          <a:xfrm flipH="1" rot="10800000">
            <a:off x="5468425" y="1017725"/>
            <a:ext cx="2835000" cy="17100"/>
          </a:xfrm>
          <a:prstGeom prst="straightConnector1">
            <a:avLst/>
          </a:prstGeom>
          <a:noFill/>
          <a:ln cap="rnd" cmpd="sng" w="28575">
            <a:solidFill>
              <a:schemeClr val="lt2"/>
            </a:solidFill>
            <a:prstDash val="solid"/>
            <a:round/>
            <a:headEnd len="med" w="med" type="none"/>
            <a:tailEnd len="med" w="med" type="none"/>
          </a:ln>
        </p:spPr>
      </p:cxnSp>
      <p:pic>
        <p:nvPicPr>
          <p:cNvPr id="439" name="Google Shape;439;p53"/>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440" name="Google Shape;440;p53"/>
          <p:cNvSpPr txBox="1"/>
          <p:nvPr>
            <p:ph idx="4294967295" type="title"/>
          </p:nvPr>
        </p:nvSpPr>
        <p:spPr>
          <a:xfrm>
            <a:off x="720000" y="4450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b="0" lang="en" sz="2500">
                <a:latin typeface="Poppins SemiBold"/>
                <a:ea typeface="Poppins SemiBold"/>
                <a:cs typeface="Poppins SemiBold"/>
                <a:sym typeface="Poppins SemiBold"/>
              </a:rPr>
              <a:t>Research Question</a:t>
            </a:r>
            <a:endParaRPr b="0" sz="2400">
              <a:latin typeface="Poppins SemiBold"/>
              <a:ea typeface="Poppins SemiBold"/>
              <a:cs typeface="Poppins SemiBold"/>
              <a:sym typeface="Poppins SemiBold"/>
            </a:endParaRPr>
          </a:p>
        </p:txBody>
      </p:sp>
      <p:grpSp>
        <p:nvGrpSpPr>
          <p:cNvPr id="441" name="Google Shape;441;p53"/>
          <p:cNvGrpSpPr/>
          <p:nvPr/>
        </p:nvGrpSpPr>
        <p:grpSpPr>
          <a:xfrm flipH="1">
            <a:off x="7392710" y="2352634"/>
            <a:ext cx="1368930" cy="2671376"/>
            <a:chOff x="-823767" y="1667843"/>
            <a:chExt cx="1580203" cy="2881743"/>
          </a:xfrm>
        </p:grpSpPr>
        <p:sp>
          <p:nvSpPr>
            <p:cNvPr id="442" name="Google Shape;442;p53"/>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3"/>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3"/>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3"/>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3"/>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3"/>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3"/>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3"/>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3"/>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3"/>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3"/>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3"/>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3"/>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3"/>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3"/>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3"/>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3"/>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3"/>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3"/>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3"/>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3"/>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3"/>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3"/>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3"/>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3"/>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3"/>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3"/>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3"/>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3"/>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3"/>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3"/>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3"/>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3"/>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3"/>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3"/>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3"/>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3"/>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3"/>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3"/>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3"/>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3"/>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3"/>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3"/>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3"/>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3"/>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3"/>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53"/>
          <p:cNvSpPr/>
          <p:nvPr/>
        </p:nvSpPr>
        <p:spPr>
          <a:xfrm>
            <a:off x="3185275" y="5031919"/>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3"/>
          <p:cNvGrpSpPr/>
          <p:nvPr/>
        </p:nvGrpSpPr>
        <p:grpSpPr>
          <a:xfrm>
            <a:off x="8405800" y="3962524"/>
            <a:ext cx="640148" cy="1070841"/>
            <a:chOff x="7825967" y="3240163"/>
            <a:chExt cx="777728" cy="1334382"/>
          </a:xfrm>
        </p:grpSpPr>
        <p:sp>
          <p:nvSpPr>
            <p:cNvPr id="594" name="Google Shape;594;p53"/>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3"/>
          <p:cNvGrpSpPr/>
          <p:nvPr/>
        </p:nvGrpSpPr>
        <p:grpSpPr>
          <a:xfrm>
            <a:off x="3763056" y="4260039"/>
            <a:ext cx="576962" cy="773332"/>
            <a:chOff x="3429656" y="3785314"/>
            <a:chExt cx="576962" cy="773332"/>
          </a:xfrm>
        </p:grpSpPr>
        <p:sp>
          <p:nvSpPr>
            <p:cNvPr id="601" name="Google Shape;601;p53"/>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11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622" name="Google Shape;1622;p116"/>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623" name="Google Shape;1623;p11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624" name="Google Shape;1624;p11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Methodology</a:t>
            </a:r>
            <a:endParaRPr sz="2400">
              <a:latin typeface="Poppins"/>
              <a:ea typeface="Poppins"/>
              <a:cs typeface="Poppins"/>
              <a:sym typeface="Poppins"/>
            </a:endParaRPr>
          </a:p>
        </p:txBody>
      </p:sp>
      <p:sp>
        <p:nvSpPr>
          <p:cNvPr id="1625" name="Google Shape;1625;p11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626" name="Google Shape;1626;p116"/>
          <p:cNvSpPr txBox="1"/>
          <p:nvPr/>
        </p:nvSpPr>
        <p:spPr>
          <a:xfrm>
            <a:off x="482525" y="1683700"/>
            <a:ext cx="71373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IDE : VS Code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Programming Language: JavaScript, HTML, CSS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File Management: InterPlanetary File System (IPFS)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Blockchain Platform: Ganache Personal Blockchain (Truffle Suite)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Project Management : Trello, Ms Planner</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Encryption &amp; Decryption : Klopatra (GnuPG)</a:t>
            </a:r>
            <a:endParaRPr>
              <a:latin typeface="Poppins"/>
              <a:ea typeface="Poppins"/>
              <a:cs typeface="Poppins"/>
              <a:sym typeface="Poppi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7"/>
          <p:cNvSpPr txBox="1"/>
          <p:nvPr>
            <p:ph idx="7" type="subTitle"/>
          </p:nvPr>
        </p:nvSpPr>
        <p:spPr>
          <a:xfrm>
            <a:off x="12958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Dissertation Report Completion</a:t>
            </a:r>
            <a:endParaRPr sz="1400"/>
          </a:p>
        </p:txBody>
      </p:sp>
      <p:pic>
        <p:nvPicPr>
          <p:cNvPr id="1632" name="Google Shape;1632;p117"/>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1633" name="Google Shape;1633;p11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634" name="Google Shape;1634;p11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Pending Work</a:t>
            </a:r>
            <a:endParaRPr sz="2400">
              <a:latin typeface="Poppins"/>
              <a:ea typeface="Poppins"/>
              <a:cs typeface="Poppins"/>
              <a:sym typeface="Poppins"/>
            </a:endParaRPr>
          </a:p>
        </p:txBody>
      </p:sp>
      <p:pic>
        <p:nvPicPr>
          <p:cNvPr id="1635" name="Google Shape;1635;p117"/>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1636" name="Google Shape;1636;p117"/>
          <p:cNvSpPr txBox="1"/>
          <p:nvPr>
            <p:ph idx="7" type="subTitle"/>
          </p:nvPr>
        </p:nvSpPr>
        <p:spPr>
          <a:xfrm>
            <a:off x="35712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System Integrations</a:t>
            </a:r>
            <a:endParaRPr sz="1400"/>
          </a:p>
        </p:txBody>
      </p:sp>
      <p:sp>
        <p:nvSpPr>
          <p:cNvPr id="1637" name="Google Shape;1637;p117"/>
          <p:cNvSpPr txBox="1"/>
          <p:nvPr>
            <p:ph idx="7" type="subTitle"/>
          </p:nvPr>
        </p:nvSpPr>
        <p:spPr>
          <a:xfrm>
            <a:off x="589313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Dissertation Proofreading</a:t>
            </a:r>
            <a:endParaRPr sz="1400"/>
          </a:p>
        </p:txBody>
      </p:sp>
      <p:sp>
        <p:nvSpPr>
          <p:cNvPr id="1638" name="Google Shape;1638;p117"/>
          <p:cNvSpPr txBox="1"/>
          <p:nvPr>
            <p:ph idx="7" type="subTitle"/>
          </p:nvPr>
        </p:nvSpPr>
        <p:spPr>
          <a:xfrm>
            <a:off x="12726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System Check</a:t>
            </a:r>
            <a:endParaRPr sz="1400"/>
          </a:p>
        </p:txBody>
      </p:sp>
      <p:sp>
        <p:nvSpPr>
          <p:cNvPr id="1639" name="Google Shape;1639;p117"/>
          <p:cNvSpPr txBox="1"/>
          <p:nvPr>
            <p:ph idx="7" type="subTitle"/>
          </p:nvPr>
        </p:nvSpPr>
        <p:spPr>
          <a:xfrm>
            <a:off x="35480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System Website</a:t>
            </a:r>
            <a:endParaRPr sz="1400"/>
          </a:p>
        </p:txBody>
      </p:sp>
      <p:sp>
        <p:nvSpPr>
          <p:cNvPr id="1640" name="Google Shape;1640;p117"/>
          <p:cNvSpPr txBox="1"/>
          <p:nvPr>
            <p:ph idx="7" type="subTitle"/>
          </p:nvPr>
        </p:nvSpPr>
        <p:spPr>
          <a:xfrm>
            <a:off x="586991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Presentation</a:t>
            </a:r>
            <a:endParaRPr sz="1400"/>
          </a:p>
        </p:txBody>
      </p:sp>
      <p:sp>
        <p:nvSpPr>
          <p:cNvPr id="1641" name="Google Shape;1641;p11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grpSp>
        <p:nvGrpSpPr>
          <p:cNvPr id="1642" name="Google Shape;1642;p117"/>
          <p:cNvGrpSpPr/>
          <p:nvPr/>
        </p:nvGrpSpPr>
        <p:grpSpPr>
          <a:xfrm>
            <a:off x="4071373" y="3143492"/>
            <a:ext cx="863392" cy="805099"/>
            <a:chOff x="2633105" y="2431859"/>
            <a:chExt cx="363243" cy="328585"/>
          </a:xfrm>
        </p:grpSpPr>
        <p:sp>
          <p:nvSpPr>
            <p:cNvPr id="1643" name="Google Shape;1643;p117"/>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7"/>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7"/>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7"/>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7"/>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7"/>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7"/>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7"/>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17"/>
          <p:cNvGrpSpPr/>
          <p:nvPr/>
        </p:nvGrpSpPr>
        <p:grpSpPr>
          <a:xfrm>
            <a:off x="4151916" y="1381038"/>
            <a:ext cx="863374" cy="725839"/>
            <a:chOff x="6069423" y="2891892"/>
            <a:chExt cx="362321" cy="364231"/>
          </a:xfrm>
        </p:grpSpPr>
        <p:sp>
          <p:nvSpPr>
            <p:cNvPr id="1652" name="Google Shape;1652;p117"/>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7"/>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7"/>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7"/>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7"/>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7"/>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117"/>
          <p:cNvGrpSpPr/>
          <p:nvPr/>
        </p:nvGrpSpPr>
        <p:grpSpPr>
          <a:xfrm>
            <a:off x="6460112" y="3143355"/>
            <a:ext cx="923347" cy="805040"/>
            <a:chOff x="1327676" y="2910480"/>
            <a:chExt cx="347934" cy="310024"/>
          </a:xfrm>
        </p:grpSpPr>
        <p:sp>
          <p:nvSpPr>
            <p:cNvPr id="1659" name="Google Shape;1659;p117"/>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7"/>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7"/>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7"/>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7"/>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17"/>
          <p:cNvGrpSpPr/>
          <p:nvPr/>
        </p:nvGrpSpPr>
        <p:grpSpPr>
          <a:xfrm>
            <a:off x="1830238" y="3102420"/>
            <a:ext cx="923363" cy="805087"/>
            <a:chOff x="3075928" y="2445798"/>
            <a:chExt cx="363243" cy="300675"/>
          </a:xfrm>
        </p:grpSpPr>
        <p:sp>
          <p:nvSpPr>
            <p:cNvPr id="1665" name="Google Shape;1665;p117"/>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7"/>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7"/>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7"/>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7"/>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7"/>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7"/>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7"/>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7"/>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7"/>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7"/>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117"/>
          <p:cNvGrpSpPr/>
          <p:nvPr/>
        </p:nvGrpSpPr>
        <p:grpSpPr>
          <a:xfrm>
            <a:off x="1992274" y="1355626"/>
            <a:ext cx="658423" cy="725808"/>
            <a:chOff x="5377363" y="1516169"/>
            <a:chExt cx="257357" cy="356627"/>
          </a:xfrm>
        </p:grpSpPr>
        <p:sp>
          <p:nvSpPr>
            <p:cNvPr id="1677" name="Google Shape;1677;p117"/>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7"/>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7"/>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7"/>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7"/>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7"/>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7"/>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7"/>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7"/>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7"/>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7"/>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7"/>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7"/>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7"/>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7"/>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7"/>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7"/>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117"/>
          <p:cNvSpPr/>
          <p:nvPr/>
        </p:nvSpPr>
        <p:spPr>
          <a:xfrm>
            <a:off x="6460250" y="1381125"/>
            <a:ext cx="810435" cy="72584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pic>
        <p:nvPicPr>
          <p:cNvPr id="1699" name="Google Shape;1699;p11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700" name="Google Shape;1700;p118"/>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701" name="Google Shape;1701;p11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702" name="Google Shape;1702;p11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Gantt Chart</a:t>
            </a:r>
            <a:endParaRPr sz="2400">
              <a:latin typeface="Poppins"/>
              <a:ea typeface="Poppins"/>
              <a:cs typeface="Poppins"/>
              <a:sym typeface="Poppins"/>
            </a:endParaRPr>
          </a:p>
        </p:txBody>
      </p:sp>
      <p:sp>
        <p:nvSpPr>
          <p:cNvPr id="1703" name="Google Shape;1703;p11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pic>
        <p:nvPicPr>
          <p:cNvPr id="1704" name="Google Shape;1704;p118"/>
          <p:cNvPicPr preferRelativeResize="0"/>
          <p:nvPr/>
        </p:nvPicPr>
        <p:blipFill>
          <a:blip r:embed="rId5">
            <a:alphaModFix/>
          </a:blip>
          <a:stretch>
            <a:fillRect/>
          </a:stretch>
        </p:blipFill>
        <p:spPr>
          <a:xfrm>
            <a:off x="895225" y="847612"/>
            <a:ext cx="7135201" cy="382038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1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710" name="Google Shape;1710;p119"/>
          <p:cNvPicPr preferRelativeResize="0"/>
          <p:nvPr/>
        </p:nvPicPr>
        <p:blipFill>
          <a:blip r:embed="rId4">
            <a:alphaModFix amt="23000"/>
          </a:blip>
          <a:stretch>
            <a:fillRect/>
          </a:stretch>
        </p:blipFill>
        <p:spPr>
          <a:xfrm>
            <a:off x="7569504" y="-502426"/>
            <a:ext cx="1982587" cy="1971348"/>
          </a:xfrm>
          <a:prstGeom prst="rect">
            <a:avLst/>
          </a:prstGeom>
          <a:noFill/>
          <a:ln>
            <a:noFill/>
          </a:ln>
        </p:spPr>
      </p:pic>
      <p:grpSp>
        <p:nvGrpSpPr>
          <p:cNvPr id="1711" name="Google Shape;1711;p119"/>
          <p:cNvGrpSpPr/>
          <p:nvPr/>
        </p:nvGrpSpPr>
        <p:grpSpPr>
          <a:xfrm>
            <a:off x="2813250" y="1454463"/>
            <a:ext cx="5055497" cy="3346596"/>
            <a:chOff x="2500600" y="1454475"/>
            <a:chExt cx="5055497" cy="3346596"/>
          </a:xfrm>
        </p:grpSpPr>
        <p:sp>
          <p:nvSpPr>
            <p:cNvPr id="1712" name="Google Shape;1712;p119"/>
            <p:cNvSpPr/>
            <p:nvPr/>
          </p:nvSpPr>
          <p:spPr>
            <a:xfrm>
              <a:off x="3238138"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9"/>
            <p:cNvSpPr/>
            <p:nvPr/>
          </p:nvSpPr>
          <p:spPr>
            <a:xfrm>
              <a:off x="39667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9"/>
            <p:cNvSpPr/>
            <p:nvPr/>
          </p:nvSpPr>
          <p:spPr>
            <a:xfrm>
              <a:off x="250060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9"/>
            <p:cNvSpPr/>
            <p:nvPr/>
          </p:nvSpPr>
          <p:spPr>
            <a:xfrm>
              <a:off x="3238138"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9"/>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9"/>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9"/>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9"/>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9"/>
            <p:cNvSpPr/>
            <p:nvPr/>
          </p:nvSpPr>
          <p:spPr>
            <a:xfrm>
              <a:off x="6916797" y="4241271"/>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9"/>
            <p:cNvSpPr/>
            <p:nvPr/>
          </p:nvSpPr>
          <p:spPr>
            <a:xfrm>
              <a:off x="250060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9"/>
            <p:cNvSpPr/>
            <p:nvPr/>
          </p:nvSpPr>
          <p:spPr>
            <a:xfrm>
              <a:off x="3238138"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9"/>
            <p:cNvSpPr/>
            <p:nvPr/>
          </p:nvSpPr>
          <p:spPr>
            <a:xfrm>
              <a:off x="39667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9"/>
            <p:cNvSpPr/>
            <p:nvPr/>
          </p:nvSpPr>
          <p:spPr>
            <a:xfrm>
              <a:off x="47055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9"/>
            <p:cNvSpPr/>
            <p:nvPr/>
          </p:nvSpPr>
          <p:spPr>
            <a:xfrm>
              <a:off x="5444349"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9"/>
            <p:cNvSpPr/>
            <p:nvPr/>
          </p:nvSpPr>
          <p:spPr>
            <a:xfrm>
              <a:off x="61831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9"/>
            <p:cNvSpPr/>
            <p:nvPr/>
          </p:nvSpPr>
          <p:spPr>
            <a:xfrm>
              <a:off x="6916797"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9"/>
            <p:cNvSpPr/>
            <p:nvPr/>
          </p:nvSpPr>
          <p:spPr>
            <a:xfrm>
              <a:off x="250060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9"/>
            <p:cNvSpPr/>
            <p:nvPr/>
          </p:nvSpPr>
          <p:spPr>
            <a:xfrm>
              <a:off x="3238138"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9"/>
            <p:cNvSpPr/>
            <p:nvPr/>
          </p:nvSpPr>
          <p:spPr>
            <a:xfrm>
              <a:off x="39667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9"/>
            <p:cNvSpPr/>
            <p:nvPr/>
          </p:nvSpPr>
          <p:spPr>
            <a:xfrm>
              <a:off x="47055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9"/>
            <p:cNvSpPr/>
            <p:nvPr/>
          </p:nvSpPr>
          <p:spPr>
            <a:xfrm>
              <a:off x="5444349"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9"/>
            <p:cNvSpPr/>
            <p:nvPr/>
          </p:nvSpPr>
          <p:spPr>
            <a:xfrm>
              <a:off x="6183150"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9"/>
            <p:cNvSpPr/>
            <p:nvPr/>
          </p:nvSpPr>
          <p:spPr>
            <a:xfrm>
              <a:off x="6916797"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9"/>
            <p:cNvSpPr/>
            <p:nvPr/>
          </p:nvSpPr>
          <p:spPr>
            <a:xfrm>
              <a:off x="250060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9"/>
            <p:cNvSpPr/>
            <p:nvPr/>
          </p:nvSpPr>
          <p:spPr>
            <a:xfrm>
              <a:off x="47055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9"/>
            <p:cNvSpPr/>
            <p:nvPr/>
          </p:nvSpPr>
          <p:spPr>
            <a:xfrm>
              <a:off x="5444349"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9"/>
            <p:cNvSpPr/>
            <p:nvPr/>
          </p:nvSpPr>
          <p:spPr>
            <a:xfrm>
              <a:off x="61831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9"/>
            <p:cNvSpPr/>
            <p:nvPr/>
          </p:nvSpPr>
          <p:spPr>
            <a:xfrm>
              <a:off x="6916797"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9"/>
            <p:cNvSpPr/>
            <p:nvPr/>
          </p:nvSpPr>
          <p:spPr>
            <a:xfrm>
              <a:off x="250060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9"/>
            <p:cNvSpPr/>
            <p:nvPr/>
          </p:nvSpPr>
          <p:spPr>
            <a:xfrm>
              <a:off x="3238138"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9"/>
            <p:cNvSpPr/>
            <p:nvPr/>
          </p:nvSpPr>
          <p:spPr>
            <a:xfrm>
              <a:off x="39667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9"/>
            <p:cNvSpPr/>
            <p:nvPr/>
          </p:nvSpPr>
          <p:spPr>
            <a:xfrm>
              <a:off x="47055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9"/>
            <p:cNvSpPr/>
            <p:nvPr/>
          </p:nvSpPr>
          <p:spPr>
            <a:xfrm>
              <a:off x="5444349"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9"/>
            <p:cNvSpPr/>
            <p:nvPr/>
          </p:nvSpPr>
          <p:spPr>
            <a:xfrm>
              <a:off x="61831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9"/>
            <p:cNvSpPr/>
            <p:nvPr/>
          </p:nvSpPr>
          <p:spPr>
            <a:xfrm>
              <a:off x="6916797"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19"/>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748" name="Google Shape;1748;p119"/>
          <p:cNvSpPr txBox="1"/>
          <p:nvPr/>
        </p:nvSpPr>
        <p:spPr>
          <a:xfrm flipH="1">
            <a:off x="5033114" y="1474690"/>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1749" name="Google Shape;1749;p119"/>
          <p:cNvSpPr txBox="1"/>
          <p:nvPr/>
        </p:nvSpPr>
        <p:spPr>
          <a:xfrm flipH="1">
            <a:off x="5771913"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750" name="Google Shape;1750;p119"/>
          <p:cNvSpPr txBox="1"/>
          <p:nvPr/>
        </p:nvSpPr>
        <p:spPr>
          <a:xfrm flipH="1">
            <a:off x="6510715"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751" name="Google Shape;1751;p119"/>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752" name="Google Shape;1752;p119"/>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	</a:t>
            </a:r>
            <a:endParaRPr b="1" sz="1200">
              <a:solidFill>
                <a:srgbClr val="434343"/>
              </a:solidFill>
              <a:latin typeface="Cambria Math"/>
              <a:ea typeface="Cambria Math"/>
              <a:cs typeface="Cambria Math"/>
              <a:sym typeface="Cambria Math"/>
            </a:endParaRPr>
          </a:p>
        </p:txBody>
      </p:sp>
      <p:sp>
        <p:nvSpPr>
          <p:cNvPr id="1753" name="Google Shape;1753;p119"/>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1754" name="Google Shape;1754;p119"/>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1755" name="Google Shape;1755;p119"/>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1756" name="Google Shape;1756;p119"/>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a:t>
            </a:r>
            <a:endParaRPr b="1" sz="1200">
              <a:solidFill>
                <a:srgbClr val="434343"/>
              </a:solidFill>
              <a:latin typeface="Cambria Math"/>
              <a:ea typeface="Cambria Math"/>
              <a:cs typeface="Cambria Math"/>
              <a:sym typeface="Cambria Math"/>
            </a:endParaRPr>
          </a:p>
        </p:txBody>
      </p:sp>
      <p:sp>
        <p:nvSpPr>
          <p:cNvPr id="1757" name="Google Shape;1757;p119"/>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a:t>
            </a:r>
            <a:endParaRPr b="1" sz="1200">
              <a:solidFill>
                <a:srgbClr val="434343"/>
              </a:solidFill>
              <a:latin typeface="Cambria Math"/>
              <a:ea typeface="Cambria Math"/>
              <a:cs typeface="Cambria Math"/>
              <a:sym typeface="Cambria Math"/>
            </a:endParaRPr>
          </a:p>
        </p:txBody>
      </p:sp>
      <p:sp>
        <p:nvSpPr>
          <p:cNvPr id="1758" name="Google Shape;1758;p119"/>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1759" name="Google Shape;1759;p119"/>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1760" name="Google Shape;1760;p119"/>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1761" name="Google Shape;1761;p119"/>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1762" name="Google Shape;1762;p119"/>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1763" name="Google Shape;1763;p119"/>
          <p:cNvSpPr txBox="1"/>
          <p:nvPr/>
        </p:nvSpPr>
        <p:spPr>
          <a:xfrm flipH="1">
            <a:off x="42943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1764" name="Google Shape;1764;p119"/>
          <p:cNvSpPr txBox="1"/>
          <p:nvPr/>
        </p:nvSpPr>
        <p:spPr>
          <a:xfrm flipH="1">
            <a:off x="50331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765" name="Google Shape;1765;p119"/>
          <p:cNvSpPr txBox="1"/>
          <p:nvPr/>
        </p:nvSpPr>
        <p:spPr>
          <a:xfrm flipH="1">
            <a:off x="577191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766" name="Google Shape;1766;p119"/>
          <p:cNvSpPr txBox="1"/>
          <p:nvPr/>
        </p:nvSpPr>
        <p:spPr>
          <a:xfrm flipH="1">
            <a:off x="6510715"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767" name="Google Shape;1767;p119"/>
          <p:cNvSpPr txBox="1"/>
          <p:nvPr/>
        </p:nvSpPr>
        <p:spPr>
          <a:xfrm flipH="1">
            <a:off x="7244363" y="4256965"/>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768" name="Google Shape;1768;p119"/>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769" name="Google Shape;1769;p119"/>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770" name="Google Shape;1770;p119"/>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	</a:t>
            </a:r>
            <a:endParaRPr b="1" sz="1200">
              <a:solidFill>
                <a:srgbClr val="434343"/>
              </a:solidFill>
              <a:latin typeface="Cambria Math"/>
              <a:ea typeface="Cambria Math"/>
              <a:cs typeface="Cambria Math"/>
              <a:sym typeface="Cambria Math"/>
            </a:endParaRPr>
          </a:p>
        </p:txBody>
      </p:sp>
      <p:sp>
        <p:nvSpPr>
          <p:cNvPr id="1771" name="Google Shape;1771;p119"/>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1772" name="Google Shape;1772;p119"/>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sp>
        <p:nvSpPr>
          <p:cNvPr id="1773" name="Google Shape;1773;p119"/>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1774" name="Google Shape;1774;p119"/>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1775" name="Google Shape;1775;p119"/>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1776" name="Google Shape;1776;p119"/>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1777" name="Google Shape;1777;p119"/>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1778" name="Google Shape;1778;p119"/>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1779" name="Google Shape;1779;p119"/>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1780" name="Google Shape;1780;p119"/>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grpSp>
        <p:nvGrpSpPr>
          <p:cNvPr id="1781" name="Google Shape;1781;p119"/>
          <p:cNvGrpSpPr/>
          <p:nvPr/>
        </p:nvGrpSpPr>
        <p:grpSpPr>
          <a:xfrm>
            <a:off x="1259355" y="1454466"/>
            <a:ext cx="1481322" cy="3346596"/>
            <a:chOff x="2500600" y="1454475"/>
            <a:chExt cx="639300" cy="3346596"/>
          </a:xfrm>
        </p:grpSpPr>
        <p:sp>
          <p:nvSpPr>
            <p:cNvPr id="1782" name="Google Shape;1782;p119"/>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9"/>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9"/>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9"/>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9"/>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7" name="Google Shape;1787;p119"/>
          <p:cNvSpPr/>
          <p:nvPr/>
        </p:nvSpPr>
        <p:spPr>
          <a:xfrm>
            <a:off x="6403494" y="2419950"/>
            <a:ext cx="1566600" cy="183300"/>
          </a:xfrm>
          <a:prstGeom prst="roundRect">
            <a:avLst>
              <a:gd fmla="val 16667" name="adj"/>
            </a:avLst>
          </a:prstGeom>
          <a:solidFill>
            <a:srgbClr val="B6D7A8"/>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1F1F1F"/>
                </a:solidFill>
                <a:latin typeface="Lora"/>
                <a:ea typeface="Lora"/>
                <a:cs typeface="Lora"/>
                <a:sym typeface="Lora"/>
              </a:rPr>
              <a:t>INTEGRATE</a:t>
            </a:r>
            <a:endParaRPr b="1" sz="1000">
              <a:solidFill>
                <a:srgbClr val="1F1F1F"/>
              </a:solidFill>
              <a:latin typeface="Lora"/>
              <a:ea typeface="Lora"/>
              <a:cs typeface="Lora"/>
              <a:sym typeface="Lora"/>
            </a:endParaRPr>
          </a:p>
        </p:txBody>
      </p:sp>
      <p:sp>
        <p:nvSpPr>
          <p:cNvPr id="1788" name="Google Shape;1788;p119"/>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1789" name="Google Shape;1789;p119"/>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1790" name="Google Shape;1790;p119"/>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1791" name="Google Shape;1791;p119"/>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1792" name="Google Shape;1792;p119"/>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1793" name="Google Shape;1793;p119"/>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1794" name="Google Shape;1794;p119"/>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1795" name="Google Shape;1795;p119"/>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796" name="Google Shape;1796;p119"/>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1797" name="Google Shape;1797;p119"/>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798" name="Google Shape;1798;p119"/>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1799" name="Google Shape;1799;p119"/>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800" name="Google Shape;1800;p119"/>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801" name="Google Shape;1801;p119"/>
          <p:cNvSpPr/>
          <p:nvPr/>
        </p:nvSpPr>
        <p:spPr>
          <a:xfrm>
            <a:off x="2744225" y="1766925"/>
            <a:ext cx="5202900" cy="183300"/>
          </a:xfrm>
          <a:prstGeom prst="roundRect">
            <a:avLst>
              <a:gd fmla="val 16667" name="adj"/>
            </a:avLst>
          </a:prstGeom>
          <a:solidFill>
            <a:srgbClr val="B6D7A8"/>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PROGRESS PRESENTATION II PREPARATION</a:t>
            </a:r>
            <a:endParaRPr b="1" sz="1000">
              <a:solidFill>
                <a:srgbClr val="1F1F1F"/>
              </a:solidFill>
              <a:latin typeface="Lora"/>
              <a:ea typeface="Lora"/>
              <a:cs typeface="Lora"/>
              <a:sym typeface="Lora"/>
            </a:endParaRPr>
          </a:p>
        </p:txBody>
      </p:sp>
      <p:sp>
        <p:nvSpPr>
          <p:cNvPr id="1802" name="Google Shape;1802;p119"/>
          <p:cNvSpPr/>
          <p:nvPr/>
        </p:nvSpPr>
        <p:spPr>
          <a:xfrm>
            <a:off x="4903025" y="3114512"/>
            <a:ext cx="3044100" cy="183300"/>
          </a:xfrm>
          <a:prstGeom prst="roundRect">
            <a:avLst>
              <a:gd fmla="val 16667" name="adj"/>
            </a:avLst>
          </a:prstGeom>
          <a:solidFill>
            <a:srgbClr val="45818E"/>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SYSTEM TESTING</a:t>
            </a:r>
            <a:endParaRPr b="1" sz="1000">
              <a:solidFill>
                <a:srgbClr val="FAFAFA"/>
              </a:solidFill>
              <a:latin typeface="Lora"/>
              <a:ea typeface="Lora"/>
              <a:cs typeface="Lora"/>
              <a:sym typeface="Lora"/>
            </a:endParaRPr>
          </a:p>
        </p:txBody>
      </p:sp>
      <p:sp>
        <p:nvSpPr>
          <p:cNvPr id="1803" name="Google Shape;1803;p119"/>
          <p:cNvSpPr/>
          <p:nvPr/>
        </p:nvSpPr>
        <p:spPr>
          <a:xfrm>
            <a:off x="2744250" y="3813675"/>
            <a:ext cx="5202900" cy="183300"/>
          </a:xfrm>
          <a:prstGeom prst="roundRect">
            <a:avLst>
              <a:gd fmla="val 16667" name="adj"/>
            </a:avLst>
          </a:prstGeom>
          <a:solidFill>
            <a:srgbClr val="F9CB9C"/>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REPORT GENERATION</a:t>
            </a:r>
            <a:endParaRPr b="1" sz="1000">
              <a:solidFill>
                <a:srgbClr val="1F1F1F"/>
              </a:solidFill>
              <a:latin typeface="Lora"/>
              <a:ea typeface="Lora"/>
              <a:cs typeface="Lora"/>
              <a:sym typeface="Lora"/>
            </a:endParaRPr>
          </a:p>
        </p:txBody>
      </p:sp>
      <p:sp>
        <p:nvSpPr>
          <p:cNvPr id="1804" name="Google Shape;1804;p119"/>
          <p:cNvSpPr/>
          <p:nvPr/>
        </p:nvSpPr>
        <p:spPr>
          <a:xfrm>
            <a:off x="2751648" y="2417750"/>
            <a:ext cx="27168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PROGRESS PRESENTATION II</a:t>
            </a:r>
            <a:endParaRPr b="1" sz="1000">
              <a:solidFill>
                <a:srgbClr val="FAFAFA"/>
              </a:solidFill>
              <a:latin typeface="Lora"/>
              <a:ea typeface="Lora"/>
              <a:cs typeface="Lora"/>
              <a:sym typeface="Lora"/>
            </a:endParaRPr>
          </a:p>
        </p:txBody>
      </p:sp>
      <p:sp>
        <p:nvSpPr>
          <p:cNvPr id="1805" name="Google Shape;1805;p119"/>
          <p:cNvSpPr/>
          <p:nvPr/>
        </p:nvSpPr>
        <p:spPr>
          <a:xfrm>
            <a:off x="2746313" y="3115700"/>
            <a:ext cx="1540200" cy="1833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MODULES</a:t>
            </a:r>
            <a:endParaRPr b="1" sz="1000">
              <a:solidFill>
                <a:srgbClr val="1F1F1F"/>
              </a:solidFill>
              <a:latin typeface="Lora"/>
              <a:ea typeface="Lora"/>
              <a:cs typeface="Lora"/>
              <a:sym typeface="Lora"/>
            </a:endParaRPr>
          </a:p>
        </p:txBody>
      </p:sp>
      <p:sp>
        <p:nvSpPr>
          <p:cNvPr id="1806" name="Google Shape;1806;p119"/>
          <p:cNvSpPr/>
          <p:nvPr/>
        </p:nvSpPr>
        <p:spPr>
          <a:xfrm>
            <a:off x="2744250" y="4527574"/>
            <a:ext cx="5202900" cy="183300"/>
          </a:xfrm>
          <a:prstGeom prst="roundRect">
            <a:avLst>
              <a:gd fmla="val 16667" name="adj"/>
            </a:avLst>
          </a:prstGeom>
          <a:solidFill>
            <a:srgbClr val="F9CB9C"/>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REPORT GENERATION</a:t>
            </a:r>
            <a:endParaRPr b="1" sz="1000">
              <a:solidFill>
                <a:srgbClr val="1F1F1F"/>
              </a:solidFill>
              <a:latin typeface="Lora"/>
              <a:ea typeface="Lora"/>
              <a:cs typeface="Lora"/>
              <a:sym typeface="Lora"/>
            </a:endParaRPr>
          </a:p>
        </p:txBody>
      </p:sp>
      <p:cxnSp>
        <p:nvCxnSpPr>
          <p:cNvPr id="1807" name="Google Shape;1807;p11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808" name="Google Shape;1808;p11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pic>
        <p:nvPicPr>
          <p:cNvPr id="1809" name="Google Shape;1809;p119"/>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1810" name="Google Shape;1810;p119"/>
          <p:cNvSpPr txBox="1"/>
          <p:nvPr/>
        </p:nvSpPr>
        <p:spPr>
          <a:xfrm>
            <a:off x="1196000"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September</a:t>
            </a:r>
            <a:endParaRPr b="1" sz="1100">
              <a:solidFill>
                <a:srgbClr val="434343"/>
              </a:solidFill>
              <a:latin typeface="Poppins"/>
              <a:ea typeface="Poppins"/>
              <a:cs typeface="Poppins"/>
              <a:sym typeface="Poppins"/>
            </a:endParaRPr>
          </a:p>
        </p:txBody>
      </p:sp>
      <p:sp>
        <p:nvSpPr>
          <p:cNvPr id="1811" name="Google Shape;1811;p11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pic>
        <p:nvPicPr>
          <p:cNvPr id="1816" name="Google Shape;1816;p12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817" name="Google Shape;1817;p12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818" name="Google Shape;1818;p12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819" name="Google Shape;1819;p12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grpSp>
        <p:nvGrpSpPr>
          <p:cNvPr id="1820" name="Google Shape;1820;p120"/>
          <p:cNvGrpSpPr/>
          <p:nvPr/>
        </p:nvGrpSpPr>
        <p:grpSpPr>
          <a:xfrm>
            <a:off x="2813250" y="1454463"/>
            <a:ext cx="5055497" cy="3346596"/>
            <a:chOff x="2500600" y="1454475"/>
            <a:chExt cx="5055497" cy="3346596"/>
          </a:xfrm>
        </p:grpSpPr>
        <p:sp>
          <p:nvSpPr>
            <p:cNvPr id="1821" name="Google Shape;1821;p120"/>
            <p:cNvSpPr/>
            <p:nvPr/>
          </p:nvSpPr>
          <p:spPr>
            <a:xfrm>
              <a:off x="3238138"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0"/>
            <p:cNvSpPr/>
            <p:nvPr/>
          </p:nvSpPr>
          <p:spPr>
            <a:xfrm>
              <a:off x="39667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0"/>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20"/>
            <p:cNvSpPr/>
            <p:nvPr/>
          </p:nvSpPr>
          <p:spPr>
            <a:xfrm>
              <a:off x="3238138"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0"/>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0"/>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0"/>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0"/>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0"/>
            <p:cNvSpPr/>
            <p:nvPr/>
          </p:nvSpPr>
          <p:spPr>
            <a:xfrm>
              <a:off x="6916797"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20"/>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20"/>
            <p:cNvSpPr/>
            <p:nvPr/>
          </p:nvSpPr>
          <p:spPr>
            <a:xfrm>
              <a:off x="3238138"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0"/>
            <p:cNvSpPr/>
            <p:nvPr/>
          </p:nvSpPr>
          <p:spPr>
            <a:xfrm>
              <a:off x="39667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0"/>
            <p:cNvSpPr/>
            <p:nvPr/>
          </p:nvSpPr>
          <p:spPr>
            <a:xfrm>
              <a:off x="47055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0"/>
            <p:cNvSpPr/>
            <p:nvPr/>
          </p:nvSpPr>
          <p:spPr>
            <a:xfrm>
              <a:off x="5444349"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0"/>
            <p:cNvSpPr/>
            <p:nvPr/>
          </p:nvSpPr>
          <p:spPr>
            <a:xfrm>
              <a:off x="61831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0"/>
            <p:cNvSpPr/>
            <p:nvPr/>
          </p:nvSpPr>
          <p:spPr>
            <a:xfrm>
              <a:off x="6916797"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0"/>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0"/>
            <p:cNvSpPr/>
            <p:nvPr/>
          </p:nvSpPr>
          <p:spPr>
            <a:xfrm>
              <a:off x="3238138"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0"/>
            <p:cNvSpPr/>
            <p:nvPr/>
          </p:nvSpPr>
          <p:spPr>
            <a:xfrm>
              <a:off x="39667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0"/>
            <p:cNvSpPr/>
            <p:nvPr/>
          </p:nvSpPr>
          <p:spPr>
            <a:xfrm>
              <a:off x="47055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0"/>
            <p:cNvSpPr/>
            <p:nvPr/>
          </p:nvSpPr>
          <p:spPr>
            <a:xfrm>
              <a:off x="5444349"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0"/>
            <p:cNvSpPr/>
            <p:nvPr/>
          </p:nvSpPr>
          <p:spPr>
            <a:xfrm>
              <a:off x="61831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0"/>
            <p:cNvSpPr/>
            <p:nvPr/>
          </p:nvSpPr>
          <p:spPr>
            <a:xfrm>
              <a:off x="6916797"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0"/>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0"/>
            <p:cNvSpPr/>
            <p:nvPr/>
          </p:nvSpPr>
          <p:spPr>
            <a:xfrm>
              <a:off x="47055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0"/>
            <p:cNvSpPr/>
            <p:nvPr/>
          </p:nvSpPr>
          <p:spPr>
            <a:xfrm>
              <a:off x="5444349"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0"/>
            <p:cNvSpPr/>
            <p:nvPr/>
          </p:nvSpPr>
          <p:spPr>
            <a:xfrm>
              <a:off x="61831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0"/>
            <p:cNvSpPr/>
            <p:nvPr/>
          </p:nvSpPr>
          <p:spPr>
            <a:xfrm>
              <a:off x="6916797"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0"/>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0"/>
            <p:cNvSpPr/>
            <p:nvPr/>
          </p:nvSpPr>
          <p:spPr>
            <a:xfrm>
              <a:off x="3238138"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0"/>
            <p:cNvSpPr/>
            <p:nvPr/>
          </p:nvSpPr>
          <p:spPr>
            <a:xfrm>
              <a:off x="39667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0"/>
            <p:cNvSpPr/>
            <p:nvPr/>
          </p:nvSpPr>
          <p:spPr>
            <a:xfrm>
              <a:off x="47055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0"/>
            <p:cNvSpPr/>
            <p:nvPr/>
          </p:nvSpPr>
          <p:spPr>
            <a:xfrm>
              <a:off x="5444349"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0"/>
            <p:cNvSpPr/>
            <p:nvPr/>
          </p:nvSpPr>
          <p:spPr>
            <a:xfrm>
              <a:off x="61831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0"/>
            <p:cNvSpPr/>
            <p:nvPr/>
          </p:nvSpPr>
          <p:spPr>
            <a:xfrm>
              <a:off x="6916797"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6" name="Google Shape;1856;p120"/>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857" name="Google Shape;1857;p120"/>
          <p:cNvSpPr txBox="1"/>
          <p:nvPr/>
        </p:nvSpPr>
        <p:spPr>
          <a:xfrm flipH="1">
            <a:off x="50331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1858" name="Google Shape;1858;p120"/>
          <p:cNvSpPr txBox="1"/>
          <p:nvPr/>
        </p:nvSpPr>
        <p:spPr>
          <a:xfrm flipH="1">
            <a:off x="577191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1859" name="Google Shape;1859;p120"/>
          <p:cNvSpPr txBox="1"/>
          <p:nvPr/>
        </p:nvSpPr>
        <p:spPr>
          <a:xfrm flipH="1">
            <a:off x="6510715"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1860" name="Google Shape;1860;p120"/>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1861" name="Google Shape;1861;p120"/>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	</a:t>
            </a:r>
            <a:endParaRPr b="1" sz="1200">
              <a:solidFill>
                <a:srgbClr val="434343"/>
              </a:solidFill>
              <a:latin typeface="Cambria Math"/>
              <a:ea typeface="Cambria Math"/>
              <a:cs typeface="Cambria Math"/>
              <a:sym typeface="Cambria Math"/>
            </a:endParaRPr>
          </a:p>
        </p:txBody>
      </p:sp>
      <p:sp>
        <p:nvSpPr>
          <p:cNvPr id="1862" name="Google Shape;1862;p120"/>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1863" name="Google Shape;1863;p120"/>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1864" name="Google Shape;1864;p120"/>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1865" name="Google Shape;1865;p120"/>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1866" name="Google Shape;1866;p120"/>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1867" name="Google Shape;1867;p120"/>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1868" name="Google Shape;1868;p120"/>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1869" name="Google Shape;1869;p120"/>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1870" name="Google Shape;1870;p120"/>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1871" name="Google Shape;1871;p120"/>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1872" name="Google Shape;1872;p120"/>
          <p:cNvSpPr txBox="1"/>
          <p:nvPr/>
        </p:nvSpPr>
        <p:spPr>
          <a:xfrm flipH="1">
            <a:off x="42943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1873" name="Google Shape;1873;p120"/>
          <p:cNvSpPr txBox="1"/>
          <p:nvPr/>
        </p:nvSpPr>
        <p:spPr>
          <a:xfrm flipH="1">
            <a:off x="50331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874" name="Google Shape;1874;p120"/>
          <p:cNvSpPr txBox="1"/>
          <p:nvPr/>
        </p:nvSpPr>
        <p:spPr>
          <a:xfrm flipH="1">
            <a:off x="577191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1875" name="Google Shape;1875;p120"/>
          <p:cNvSpPr txBox="1"/>
          <p:nvPr/>
        </p:nvSpPr>
        <p:spPr>
          <a:xfrm flipH="1">
            <a:off x="6510715"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1876" name="Google Shape;1876;p120"/>
          <p:cNvSpPr txBox="1"/>
          <p:nvPr/>
        </p:nvSpPr>
        <p:spPr>
          <a:xfrm flipH="1">
            <a:off x="724436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1877" name="Google Shape;1877;p120"/>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1878" name="Google Shape;1878;p120"/>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1879" name="Google Shape;1879;p120"/>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	</a:t>
            </a:r>
            <a:endParaRPr b="1" sz="1200">
              <a:solidFill>
                <a:srgbClr val="434343"/>
              </a:solidFill>
              <a:latin typeface="Cambria Math"/>
              <a:ea typeface="Cambria Math"/>
              <a:cs typeface="Cambria Math"/>
              <a:sym typeface="Cambria Math"/>
            </a:endParaRPr>
          </a:p>
        </p:txBody>
      </p:sp>
      <p:sp>
        <p:nvSpPr>
          <p:cNvPr id="1880" name="Google Shape;1880;p120"/>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1881" name="Google Shape;1881;p120"/>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1882" name="Google Shape;1882;p120"/>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1883" name="Google Shape;1883;p120"/>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1884" name="Google Shape;1884;p120"/>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1885" name="Google Shape;1885;p120"/>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sp>
        <p:nvSpPr>
          <p:cNvPr id="1886" name="Google Shape;1886;p120"/>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1887" name="Google Shape;1887;p120"/>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1888" name="Google Shape;1888;p120"/>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1889" name="Google Shape;1889;p120"/>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grpSp>
        <p:nvGrpSpPr>
          <p:cNvPr id="1890" name="Google Shape;1890;p120"/>
          <p:cNvGrpSpPr/>
          <p:nvPr/>
        </p:nvGrpSpPr>
        <p:grpSpPr>
          <a:xfrm>
            <a:off x="1259355" y="1454466"/>
            <a:ext cx="1481322" cy="3346596"/>
            <a:chOff x="2500600" y="1454475"/>
            <a:chExt cx="639300" cy="3346596"/>
          </a:xfrm>
        </p:grpSpPr>
        <p:sp>
          <p:nvSpPr>
            <p:cNvPr id="1891" name="Google Shape;1891;p120"/>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0"/>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0"/>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0"/>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20"/>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120"/>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1897" name="Google Shape;1897;p120"/>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1898" name="Google Shape;1898;p120"/>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1899" name="Google Shape;1899;p120"/>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1900" name="Google Shape;1900;p120"/>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1901" name="Google Shape;1901;p120"/>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1902" name="Google Shape;1902;p120"/>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1903" name="Google Shape;1903;p120"/>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904" name="Google Shape;1904;p120"/>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1905" name="Google Shape;1905;p120"/>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1906" name="Google Shape;1906;p120"/>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1907" name="Google Shape;1907;p120"/>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908" name="Google Shape;1908;p120"/>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1909" name="Google Shape;1909;p120"/>
          <p:cNvSpPr/>
          <p:nvPr/>
        </p:nvSpPr>
        <p:spPr>
          <a:xfrm>
            <a:off x="2744225" y="1766925"/>
            <a:ext cx="37665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REPORT SHARED FOR PROOFREADING</a:t>
            </a:r>
            <a:endParaRPr b="1" sz="1000">
              <a:solidFill>
                <a:srgbClr val="FAFAFA"/>
              </a:solidFill>
              <a:latin typeface="Lora"/>
              <a:ea typeface="Lora"/>
              <a:cs typeface="Lora"/>
              <a:sym typeface="Lora"/>
            </a:endParaRPr>
          </a:p>
        </p:txBody>
      </p:sp>
      <p:sp>
        <p:nvSpPr>
          <p:cNvPr id="1910" name="Google Shape;1910;p120"/>
          <p:cNvSpPr/>
          <p:nvPr/>
        </p:nvSpPr>
        <p:spPr>
          <a:xfrm>
            <a:off x="5657749" y="3813675"/>
            <a:ext cx="23052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1F1F1F"/>
                </a:solidFill>
                <a:latin typeface="Lora"/>
                <a:ea typeface="Lora"/>
                <a:cs typeface="Lora"/>
                <a:sym typeface="Lora"/>
              </a:rPr>
              <a:t>FINAL PRESENTATION</a:t>
            </a:r>
            <a:endParaRPr b="1" sz="1000">
              <a:solidFill>
                <a:srgbClr val="1F1F1F"/>
              </a:solidFill>
              <a:latin typeface="Lora"/>
              <a:ea typeface="Lora"/>
              <a:cs typeface="Lora"/>
              <a:sym typeface="Lora"/>
            </a:endParaRPr>
          </a:p>
        </p:txBody>
      </p:sp>
      <p:sp>
        <p:nvSpPr>
          <p:cNvPr id="1911" name="Google Shape;1911;p120"/>
          <p:cNvSpPr/>
          <p:nvPr/>
        </p:nvSpPr>
        <p:spPr>
          <a:xfrm>
            <a:off x="2751636" y="2417750"/>
            <a:ext cx="5163600" cy="183300"/>
          </a:xfrm>
          <a:prstGeom prst="roundRect">
            <a:avLst>
              <a:gd fmla="val 16667" name="adj"/>
            </a:avLst>
          </a:prstGeom>
          <a:solidFill>
            <a:srgbClr val="B6D7A8"/>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PRESENTATION CREATING</a:t>
            </a:r>
            <a:endParaRPr b="1" sz="1000">
              <a:solidFill>
                <a:srgbClr val="1F1F1F"/>
              </a:solidFill>
              <a:latin typeface="Lora"/>
              <a:ea typeface="Lora"/>
              <a:cs typeface="Lora"/>
              <a:sym typeface="Lora"/>
            </a:endParaRPr>
          </a:p>
        </p:txBody>
      </p:sp>
      <p:sp>
        <p:nvSpPr>
          <p:cNvPr id="1912" name="Google Shape;1912;p120"/>
          <p:cNvSpPr/>
          <p:nvPr/>
        </p:nvSpPr>
        <p:spPr>
          <a:xfrm>
            <a:off x="2744250" y="4527575"/>
            <a:ext cx="15315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&amp; VIVA</a:t>
            </a:r>
            <a:endParaRPr b="1" sz="1000">
              <a:solidFill>
                <a:srgbClr val="1F1F1F"/>
              </a:solidFill>
              <a:latin typeface="Lora"/>
              <a:ea typeface="Lora"/>
              <a:cs typeface="Lora"/>
              <a:sym typeface="Lora"/>
            </a:endParaRPr>
          </a:p>
        </p:txBody>
      </p:sp>
      <p:sp>
        <p:nvSpPr>
          <p:cNvPr id="1913" name="Google Shape;1913;p120"/>
          <p:cNvSpPr/>
          <p:nvPr/>
        </p:nvSpPr>
        <p:spPr>
          <a:xfrm>
            <a:off x="2744225" y="3115713"/>
            <a:ext cx="37665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PRESENTATION PREPARATION</a:t>
            </a:r>
            <a:endParaRPr b="1" sz="1000">
              <a:solidFill>
                <a:srgbClr val="FAFAFA"/>
              </a:solidFill>
              <a:latin typeface="Lora"/>
              <a:ea typeface="Lora"/>
              <a:cs typeface="Lora"/>
              <a:sym typeface="Lora"/>
            </a:endParaRPr>
          </a:p>
        </p:txBody>
      </p:sp>
      <p:pic>
        <p:nvPicPr>
          <p:cNvPr id="1914" name="Google Shape;1914;p120"/>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1915" name="Google Shape;1915;p120"/>
          <p:cNvSpPr txBox="1"/>
          <p:nvPr/>
        </p:nvSpPr>
        <p:spPr>
          <a:xfrm>
            <a:off x="1324638"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October</a:t>
            </a:r>
            <a:endParaRPr b="1" sz="1100">
              <a:solidFill>
                <a:srgbClr val="434343"/>
              </a:solidFill>
              <a:latin typeface="Poppins"/>
              <a:ea typeface="Poppins"/>
              <a:cs typeface="Poppins"/>
              <a:sym typeface="Poppins"/>
            </a:endParaRPr>
          </a:p>
        </p:txBody>
      </p:sp>
      <p:sp>
        <p:nvSpPr>
          <p:cNvPr id="1916" name="Google Shape;1916;p12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pic>
        <p:nvPicPr>
          <p:cNvPr id="1921" name="Google Shape;1921;p12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22" name="Google Shape;1922;p121"/>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923" name="Google Shape;1923;p12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24" name="Google Shape;1924;p12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References</a:t>
            </a:r>
            <a:endParaRPr sz="2400">
              <a:latin typeface="Poppins"/>
              <a:ea typeface="Poppins"/>
              <a:cs typeface="Poppins"/>
              <a:sym typeface="Poppins"/>
            </a:endParaRPr>
          </a:p>
        </p:txBody>
      </p:sp>
      <p:sp>
        <p:nvSpPr>
          <p:cNvPr id="1925" name="Google Shape;1925;p121"/>
          <p:cNvSpPr txBox="1"/>
          <p:nvPr/>
        </p:nvSpPr>
        <p:spPr>
          <a:xfrm>
            <a:off x="563400" y="890454"/>
            <a:ext cx="80172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E. Onuiri, A. Oludele, O. Olufunmike and S. Oluwawunmi , "A REAL-TIME CRIME RECORDS MANAGEMENT SYSTEM FOR NATIONAL SECURITY AGENCIES," May 2015. [Online]. Available: https://www.researchgate.net/publication/305426207_A_REAL-TIME_CRIME_RECORDS_MANAGEMENT_SYSTEM_FOR_NATIONAL_SECURITY_AGENCIES. [Accessed 20 March 2023].</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 Jain, S. Das, A. Singh Kushwah, T. Rajora and S. Saboo, "Blockchain-Based Criminal Record Database Management," 2021 Asian Conference on Innovation in Technology (ASIANCON), PUNE, India, 2021, pp. 1-5, doi: 10.1109/ASIANCON51346.2021.9544655.</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 Reno, S. Bhowmik and M. Ahmed, "Utilizing IPFS and Private Blockchain to Secure Forensic Information," 2021 International Conference on Automation, Control and Mechatronics for Industry 4.0 (ACMI), Rajshahi, Bangladesh, 2021, pp. 1-6, doi: 10.1109/ACMI53878.2021.9528180.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T.-S. C. J.-Y. W. Hsiao-Shan Huang, "A Secure File Sharing System Based on IPFS and Blockchain," 02 May 2022. [Online]. Available: https://arxiv.org/abs/2205.01728. [Accessed 20 March 2023]</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 Praveen, S. G. Totad, M. Rashinkar, R. Ostwal, S. Patil and P. M. Hadapad, "Scalable Blockchain Architecture using off-chain IPFS for Marks Card Validation," in </a:t>
            </a:r>
            <a:r>
              <a:rPr i="1" lang="en" sz="1200">
                <a:solidFill>
                  <a:schemeClr val="dk1"/>
                </a:solidFill>
                <a:latin typeface="Poppins"/>
                <a:ea typeface="Poppins"/>
                <a:cs typeface="Poppins"/>
                <a:sym typeface="Poppins"/>
              </a:rPr>
              <a:t>4th International Conference on Innovative Data Communication Technology and Application</a:t>
            </a:r>
            <a:r>
              <a:rPr lang="en" sz="1200">
                <a:solidFill>
                  <a:schemeClr val="dk1"/>
                </a:solidFill>
                <a:latin typeface="Poppins"/>
                <a:ea typeface="Poppins"/>
                <a:cs typeface="Poppins"/>
                <a:sym typeface="Poppins"/>
              </a:rPr>
              <a:t>, 2022.</a:t>
            </a:r>
            <a:endParaRPr sz="1200">
              <a:solidFill>
                <a:schemeClr val="dk1"/>
              </a:solidFill>
              <a:latin typeface="Poppins Medium"/>
              <a:ea typeface="Poppins Medium"/>
              <a:cs typeface="Poppins Medium"/>
              <a:sym typeface="Poppins Medium"/>
            </a:endParaRPr>
          </a:p>
        </p:txBody>
      </p:sp>
      <p:sp>
        <p:nvSpPr>
          <p:cNvPr id="1926" name="Google Shape;1926;p12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pic>
        <p:nvPicPr>
          <p:cNvPr id="1931" name="Google Shape;1931;p122"/>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32" name="Google Shape;1932;p122"/>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933" name="Google Shape;1933;p122"/>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34" name="Google Shape;1934;p12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IT20157814 | M.N.H AHMED</a:t>
            </a:r>
            <a:endParaRPr b="1">
              <a:latin typeface="Lora"/>
              <a:ea typeface="Lora"/>
              <a:cs typeface="Lora"/>
              <a:sym typeface="Lora"/>
            </a:endParaRPr>
          </a:p>
        </p:txBody>
      </p:sp>
      <p:sp>
        <p:nvSpPr>
          <p:cNvPr id="1935" name="Google Shape;1935;p122"/>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Demonstration</a:t>
            </a:r>
            <a:endParaRPr sz="2400">
              <a:latin typeface="Poppins"/>
              <a:ea typeface="Poppins"/>
              <a:cs typeface="Poppins"/>
              <a:sym typeface="Poppins"/>
            </a:endParaRPr>
          </a:p>
        </p:txBody>
      </p:sp>
      <p:sp>
        <p:nvSpPr>
          <p:cNvPr id="1936" name="Google Shape;1936;p122"/>
          <p:cNvSpPr/>
          <p:nvPr/>
        </p:nvSpPr>
        <p:spPr>
          <a:xfrm>
            <a:off x="859500" y="878103"/>
            <a:ext cx="7425000" cy="395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7" name="Google Shape;1937;p122"/>
          <p:cNvPicPr preferRelativeResize="0"/>
          <p:nvPr/>
        </p:nvPicPr>
        <p:blipFill>
          <a:blip r:embed="rId5">
            <a:alphaModFix/>
          </a:blip>
          <a:stretch>
            <a:fillRect/>
          </a:stretch>
        </p:blipFill>
        <p:spPr>
          <a:xfrm>
            <a:off x="3934100" y="2468050"/>
            <a:ext cx="1180650" cy="912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23"/>
          <p:cNvSpPr txBox="1"/>
          <p:nvPr>
            <p:ph type="title"/>
          </p:nvPr>
        </p:nvSpPr>
        <p:spPr>
          <a:xfrm>
            <a:off x="1705275" y="2204150"/>
            <a:ext cx="5733300" cy="1776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Poppins"/>
                <a:ea typeface="Poppins"/>
                <a:cs typeface="Poppins"/>
                <a:sym typeface="Poppins"/>
              </a:rPr>
              <a:t>Implementing</a:t>
            </a:r>
            <a:r>
              <a:rPr lang="en" sz="3700">
                <a:latin typeface="Poppins"/>
                <a:ea typeface="Poppins"/>
                <a:cs typeface="Poppins"/>
                <a:sym typeface="Poppins"/>
              </a:rPr>
              <a:t> Chain Of Custody Evidence Management</a:t>
            </a:r>
            <a:endParaRPr sz="3800">
              <a:latin typeface="Poppins"/>
              <a:ea typeface="Poppins"/>
              <a:cs typeface="Poppins"/>
              <a:sym typeface="Poppins"/>
            </a:endParaRPr>
          </a:p>
        </p:txBody>
      </p:sp>
      <p:sp>
        <p:nvSpPr>
          <p:cNvPr id="1943" name="Google Shape;1943;p123"/>
          <p:cNvSpPr txBox="1"/>
          <p:nvPr>
            <p:ph idx="2" type="title"/>
          </p:nvPr>
        </p:nvSpPr>
        <p:spPr>
          <a:xfrm>
            <a:off x="4013250" y="1099938"/>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1944" name="Google Shape;1944;p123"/>
          <p:cNvPicPr preferRelativeResize="0"/>
          <p:nvPr/>
        </p:nvPicPr>
        <p:blipFill rotWithShape="1">
          <a:blip r:embed="rId3">
            <a:alphaModFix/>
          </a:blip>
          <a:srcRect b="0" l="21896" r="24761" t="0"/>
          <a:stretch/>
        </p:blipFill>
        <p:spPr>
          <a:xfrm rot="4474136">
            <a:off x="4289174" y="700136"/>
            <a:ext cx="7986754" cy="3743229"/>
          </a:xfrm>
          <a:prstGeom prst="rect">
            <a:avLst/>
          </a:prstGeom>
          <a:noFill/>
          <a:ln>
            <a:noFill/>
          </a:ln>
        </p:spPr>
      </p:pic>
      <p:sp>
        <p:nvSpPr>
          <p:cNvPr id="1945" name="Google Shape;1945;p123"/>
          <p:cNvSpPr/>
          <p:nvPr/>
        </p:nvSpPr>
        <p:spPr>
          <a:xfrm>
            <a:off x="3888524" y="837351"/>
            <a:ext cx="1366800" cy="1366800"/>
          </a:xfrm>
          <a:prstGeom prst="ellipse">
            <a:avLst/>
          </a:prstGeom>
          <a:gradFill>
            <a:gsLst>
              <a:gs pos="0">
                <a:schemeClr val="dk2"/>
              </a:gs>
              <a:gs pos="100000">
                <a:schemeClr val="lt2"/>
              </a:gs>
            </a:gsLst>
            <a:lin ang="0" scaled="0"/>
          </a:gradFill>
          <a:ln cap="flat" cmpd="sng" w="76200">
            <a:solidFill>
              <a:schemeClr val="lt1"/>
            </a:solidFill>
            <a:prstDash val="solid"/>
            <a:round/>
            <a:headEnd len="sm" w="sm" type="none"/>
            <a:tailEnd len="sm" w="sm" type="none"/>
          </a:ln>
          <a:effectLst>
            <a:outerShdw blurRad="142875" rotWithShape="0" algn="bl">
              <a:schemeClr val="dk2">
                <a:alpha val="7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Lora"/>
                <a:ea typeface="Lora"/>
                <a:cs typeface="Lora"/>
                <a:sym typeface="Lora"/>
              </a:rPr>
              <a:t>05</a:t>
            </a:r>
            <a:endParaRPr b="1" sz="3600">
              <a:solidFill>
                <a:schemeClr val="dk1"/>
              </a:solidFill>
              <a:latin typeface="Lora"/>
              <a:ea typeface="Lora"/>
              <a:cs typeface="Lora"/>
              <a:sym typeface="Lora"/>
            </a:endParaRPr>
          </a:p>
        </p:txBody>
      </p:sp>
      <p:pic>
        <p:nvPicPr>
          <p:cNvPr id="1946" name="Google Shape;1946;p123"/>
          <p:cNvPicPr preferRelativeResize="0"/>
          <p:nvPr/>
        </p:nvPicPr>
        <p:blipFill>
          <a:blip r:embed="rId4">
            <a:alphaModFix/>
          </a:blip>
          <a:stretch>
            <a:fillRect/>
          </a:stretch>
        </p:blipFill>
        <p:spPr>
          <a:xfrm>
            <a:off x="7009943" y="85525"/>
            <a:ext cx="2079349" cy="431975"/>
          </a:xfrm>
          <a:prstGeom prst="rect">
            <a:avLst/>
          </a:prstGeom>
          <a:noFill/>
          <a:ln>
            <a:noFill/>
          </a:ln>
        </p:spPr>
      </p:pic>
      <p:pic>
        <p:nvPicPr>
          <p:cNvPr id="1947" name="Google Shape;1947;p123"/>
          <p:cNvPicPr preferRelativeResize="0"/>
          <p:nvPr/>
        </p:nvPicPr>
        <p:blipFill>
          <a:blip r:embed="rId5">
            <a:alphaModFix amt="23000"/>
          </a:blip>
          <a:stretch>
            <a:fillRect/>
          </a:stretch>
        </p:blipFill>
        <p:spPr>
          <a:xfrm>
            <a:off x="48379" y="3172149"/>
            <a:ext cx="1982587" cy="1971348"/>
          </a:xfrm>
          <a:prstGeom prst="rect">
            <a:avLst/>
          </a:prstGeom>
          <a:noFill/>
          <a:ln>
            <a:noFill/>
          </a:ln>
        </p:spPr>
      </p:pic>
      <p:sp>
        <p:nvSpPr>
          <p:cNvPr id="1948" name="Google Shape;1948;p123"/>
          <p:cNvSpPr txBox="1"/>
          <p:nvPr/>
        </p:nvSpPr>
        <p:spPr>
          <a:xfrm>
            <a:off x="2109513" y="44388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IT19983370 | </a:t>
            </a:r>
            <a:r>
              <a:rPr b="1" lang="en" sz="1200">
                <a:solidFill>
                  <a:schemeClr val="dk1"/>
                </a:solidFill>
                <a:latin typeface="Poppins"/>
                <a:ea typeface="Poppins"/>
                <a:cs typeface="Poppins"/>
                <a:sym typeface="Poppins"/>
              </a:rPr>
              <a:t>THUSHITHARAN .M</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b="1" lang="en" sz="1000">
                <a:solidFill>
                  <a:schemeClr val="dk1"/>
                </a:solidFill>
                <a:latin typeface="Poppins"/>
                <a:ea typeface="Poppins"/>
                <a:cs typeface="Poppins"/>
                <a:sym typeface="Poppins"/>
              </a:rPr>
              <a:t>Specializing in Cyber Security</a:t>
            </a:r>
            <a:endParaRPr b="1" sz="1000">
              <a:solidFill>
                <a:schemeClr val="dk1"/>
              </a:solidFill>
              <a:latin typeface="Poppins"/>
              <a:ea typeface="Poppins"/>
              <a:cs typeface="Poppins"/>
              <a:sym typeface="Poppins"/>
            </a:endParaRPr>
          </a:p>
        </p:txBody>
      </p:sp>
      <p:pic>
        <p:nvPicPr>
          <p:cNvPr id="1949" name="Google Shape;1949;p123"/>
          <p:cNvPicPr preferRelativeResize="0"/>
          <p:nvPr/>
        </p:nvPicPr>
        <p:blipFill rotWithShape="1">
          <a:blip r:embed="rId6">
            <a:alphaModFix/>
          </a:blip>
          <a:srcRect b="5005" l="6829" r="6829" t="20733"/>
          <a:stretch/>
        </p:blipFill>
        <p:spPr>
          <a:xfrm>
            <a:off x="276200" y="3394313"/>
            <a:ext cx="1527000" cy="15270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pic>
        <p:nvPicPr>
          <p:cNvPr id="1954" name="Google Shape;1954;p12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55" name="Google Shape;1955;p124"/>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956" name="Google Shape;1956;p12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57" name="Google Shape;1957;p12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Chain of Custody</a:t>
            </a:r>
            <a:endParaRPr sz="2400">
              <a:latin typeface="Poppins"/>
              <a:ea typeface="Poppins"/>
              <a:cs typeface="Poppins"/>
              <a:sym typeface="Poppins"/>
            </a:endParaRPr>
          </a:p>
        </p:txBody>
      </p:sp>
      <p:sp>
        <p:nvSpPr>
          <p:cNvPr id="1958" name="Google Shape;1958;p12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
        <p:nvSpPr>
          <p:cNvPr id="1959" name="Google Shape;1959;p124"/>
          <p:cNvSpPr txBox="1"/>
          <p:nvPr/>
        </p:nvSpPr>
        <p:spPr>
          <a:xfrm>
            <a:off x="492500" y="1226100"/>
            <a:ext cx="8287200" cy="2000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rgbClr val="434343"/>
              </a:buClr>
              <a:buSzPts val="1400"/>
              <a:buFont typeface="Poppins"/>
              <a:buChar char="●"/>
            </a:pPr>
            <a:r>
              <a:rPr lang="en" sz="1500">
                <a:solidFill>
                  <a:srgbClr val="434343"/>
                </a:solidFill>
                <a:latin typeface="Poppins"/>
                <a:ea typeface="Poppins"/>
                <a:cs typeface="Poppins"/>
                <a:sym typeface="Poppins"/>
              </a:rPr>
              <a:t>Chain of Custody of more than a system, This is a </a:t>
            </a:r>
            <a:r>
              <a:rPr b="1" lang="en" sz="1500">
                <a:solidFill>
                  <a:srgbClr val="434343"/>
                </a:solidFill>
                <a:latin typeface="Poppins"/>
                <a:ea typeface="Poppins"/>
                <a:cs typeface="Poppins"/>
                <a:sym typeface="Poppins"/>
              </a:rPr>
              <a:t>Process </a:t>
            </a:r>
            <a:r>
              <a:rPr lang="en" sz="1500">
                <a:solidFill>
                  <a:srgbClr val="434343"/>
                </a:solidFill>
                <a:latin typeface="Poppins"/>
                <a:ea typeface="Poppins"/>
                <a:cs typeface="Poppins"/>
                <a:sym typeface="Poppins"/>
              </a:rPr>
              <a:t>of handling the movement of evidences by the Department of Police Sri Lanka</a:t>
            </a:r>
            <a:endParaRPr sz="1500">
              <a:solidFill>
                <a:srgbClr val="434343"/>
              </a:solidFill>
              <a:latin typeface="Poppins"/>
              <a:ea typeface="Poppins"/>
              <a:cs typeface="Poppins"/>
              <a:sym typeface="Poppins"/>
            </a:endParaRPr>
          </a:p>
          <a:p>
            <a:pPr indent="-317500" lvl="0" marL="457200" rtl="0" algn="just">
              <a:lnSpc>
                <a:spcPct val="115000"/>
              </a:lnSpc>
              <a:spcBef>
                <a:spcPts val="0"/>
              </a:spcBef>
              <a:spcAft>
                <a:spcPts val="0"/>
              </a:spcAft>
              <a:buClr>
                <a:srgbClr val="434343"/>
              </a:buClr>
              <a:buSzPts val="1400"/>
              <a:buFont typeface="Poppins"/>
              <a:buChar char="●"/>
            </a:pPr>
            <a:r>
              <a:rPr lang="en" sz="1500">
                <a:solidFill>
                  <a:srgbClr val="434343"/>
                </a:solidFill>
                <a:latin typeface="Poppins"/>
                <a:ea typeface="Poppins"/>
                <a:cs typeface="Poppins"/>
                <a:sym typeface="Poppins"/>
              </a:rPr>
              <a:t>How can the implementation of chain of custody in of the criminal records management improve the current Process of handling the evidenece?</a:t>
            </a:r>
            <a:endParaRPr sz="1500">
              <a:solidFill>
                <a:srgbClr val="434343"/>
              </a:solidFill>
              <a:latin typeface="Poppins"/>
              <a:ea typeface="Poppins"/>
              <a:cs typeface="Poppins"/>
              <a:sym typeface="Poppins"/>
            </a:endParaRPr>
          </a:p>
          <a:p>
            <a:pPr indent="-298450" lvl="0" marL="914400" rtl="0" algn="l">
              <a:lnSpc>
                <a:spcPct val="115000"/>
              </a:lnSpc>
              <a:spcBef>
                <a:spcPts val="0"/>
              </a:spcBef>
              <a:spcAft>
                <a:spcPts val="0"/>
              </a:spcAft>
              <a:buClr>
                <a:srgbClr val="1F2328"/>
              </a:buClr>
              <a:buSzPts val="1100"/>
              <a:buFont typeface="Poppins"/>
              <a:buChar char="❖"/>
            </a:pPr>
            <a:r>
              <a:rPr lang="en" sz="1100">
                <a:solidFill>
                  <a:srgbClr val="1F2328"/>
                </a:solidFill>
                <a:highlight>
                  <a:schemeClr val="lt1"/>
                </a:highlight>
                <a:latin typeface="Poppins"/>
                <a:ea typeface="Poppins"/>
                <a:cs typeface="Poppins"/>
                <a:sym typeface="Poppins"/>
              </a:rPr>
              <a:t>Chain of custody is a logical sequence of keep the records of digital evidence process.</a:t>
            </a:r>
            <a:endParaRPr sz="1100">
              <a:solidFill>
                <a:srgbClr val="1F2328"/>
              </a:solidFill>
              <a:highlight>
                <a:schemeClr val="lt1"/>
              </a:highlight>
              <a:latin typeface="Poppins"/>
              <a:ea typeface="Poppins"/>
              <a:cs typeface="Poppins"/>
              <a:sym typeface="Poppins"/>
            </a:endParaRPr>
          </a:p>
          <a:p>
            <a:pPr indent="-298450" lvl="0" marL="914400" rtl="0" algn="l">
              <a:lnSpc>
                <a:spcPct val="115000"/>
              </a:lnSpc>
              <a:spcBef>
                <a:spcPts val="0"/>
              </a:spcBef>
              <a:spcAft>
                <a:spcPts val="0"/>
              </a:spcAft>
              <a:buClr>
                <a:srgbClr val="1F2328"/>
              </a:buClr>
              <a:buSzPts val="1100"/>
              <a:buFont typeface="Poppins"/>
              <a:buChar char="❖"/>
            </a:pPr>
            <a:r>
              <a:rPr lang="en" sz="1100">
                <a:solidFill>
                  <a:srgbClr val="1F2328"/>
                </a:solidFill>
                <a:highlight>
                  <a:schemeClr val="lt1"/>
                </a:highlight>
                <a:latin typeface="Poppins"/>
                <a:ea typeface="Poppins"/>
                <a:cs typeface="Poppins"/>
                <a:sym typeface="Poppins"/>
              </a:rPr>
              <a:t>Once peer uploads the file, the file is stored in a ipfs. </a:t>
            </a:r>
            <a:endParaRPr sz="1100">
              <a:solidFill>
                <a:srgbClr val="1F2328"/>
              </a:solidFill>
              <a:highlight>
                <a:schemeClr val="lt1"/>
              </a:highlight>
              <a:latin typeface="Poppins"/>
              <a:ea typeface="Poppins"/>
              <a:cs typeface="Poppins"/>
              <a:sym typeface="Poppins"/>
            </a:endParaRPr>
          </a:p>
          <a:p>
            <a:pPr indent="-298450" lvl="0" marL="914400" rtl="0" algn="l">
              <a:lnSpc>
                <a:spcPct val="115000"/>
              </a:lnSpc>
              <a:spcBef>
                <a:spcPts val="0"/>
              </a:spcBef>
              <a:spcAft>
                <a:spcPts val="0"/>
              </a:spcAft>
              <a:buClr>
                <a:srgbClr val="1F2328"/>
              </a:buClr>
              <a:buSzPts val="1100"/>
              <a:buFont typeface="Poppins"/>
              <a:buChar char="❖"/>
            </a:pPr>
            <a:r>
              <a:rPr lang="en" sz="1100">
                <a:solidFill>
                  <a:srgbClr val="1F2328"/>
                </a:solidFill>
                <a:highlight>
                  <a:schemeClr val="lt1"/>
                </a:highlight>
                <a:latin typeface="Poppins"/>
                <a:ea typeface="Poppins"/>
                <a:cs typeface="Poppins"/>
                <a:sym typeface="Poppins"/>
              </a:rPr>
              <a:t>These block gets appended to the current blockchain, which makes it impossible to edit or delete the file/block.</a:t>
            </a:r>
            <a:endParaRPr sz="1300">
              <a:latin typeface="Poppins"/>
              <a:ea typeface="Poppins"/>
              <a:cs typeface="Poppins"/>
              <a:sym typeface="Poppins"/>
            </a:endParaRPr>
          </a:p>
        </p:txBody>
      </p:sp>
      <p:pic>
        <p:nvPicPr>
          <p:cNvPr id="1960" name="Google Shape;1960;p124"/>
          <p:cNvPicPr preferRelativeResize="0"/>
          <p:nvPr/>
        </p:nvPicPr>
        <p:blipFill>
          <a:blip r:embed="rId5">
            <a:alphaModFix/>
          </a:blip>
          <a:stretch>
            <a:fillRect/>
          </a:stretch>
        </p:blipFill>
        <p:spPr>
          <a:xfrm>
            <a:off x="2164687" y="3657352"/>
            <a:ext cx="4942825" cy="1245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id="1965" name="Google Shape;1965;p125"/>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66" name="Google Shape;1966;p125"/>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1967" name="Google Shape;1967;p12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cxnSp>
        <p:nvCxnSpPr>
          <p:cNvPr id="1968" name="Google Shape;1968;p125"/>
          <p:cNvCxnSpPr/>
          <p:nvPr/>
        </p:nvCxnSpPr>
        <p:spPr>
          <a:xfrm flipH="1" rot="10800000">
            <a:off x="5367425" y="1299563"/>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69" name="Google Shape;1969;p125"/>
          <p:cNvSpPr txBox="1"/>
          <p:nvPr>
            <p:ph idx="4294967295" type="title"/>
          </p:nvPr>
        </p:nvSpPr>
        <p:spPr>
          <a:xfrm>
            <a:off x="720000" y="126975"/>
            <a:ext cx="7704000" cy="968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Current System Followed by Sri Lankan Police Department - The Research Problem</a:t>
            </a:r>
            <a:endParaRPr sz="2500">
              <a:latin typeface="Poppins"/>
              <a:ea typeface="Poppins"/>
              <a:cs typeface="Poppins"/>
              <a:sym typeface="Poppins"/>
            </a:endParaRPr>
          </a:p>
        </p:txBody>
      </p:sp>
      <p:sp>
        <p:nvSpPr>
          <p:cNvPr id="1970" name="Google Shape;1970;p125"/>
          <p:cNvSpPr txBox="1"/>
          <p:nvPr/>
        </p:nvSpPr>
        <p:spPr>
          <a:xfrm>
            <a:off x="482525" y="1683700"/>
            <a:ext cx="71373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Evidence are not stored in a proper manner.</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Digital evidences are stored locally in the police station </a:t>
            </a:r>
            <a:r>
              <a:rPr lang="en">
                <a:latin typeface="Poppins"/>
                <a:ea typeface="Poppins"/>
                <a:cs typeface="Poppins"/>
                <a:sym typeface="Poppins"/>
              </a:rPr>
              <a:t>computer’s hard drive which is completely insecure.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Any authorized officials can access the digital evidence by just signing in the log ledger. This may let them delete other’s evidence without their concern and there will be no records of who deleted the evidence file.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Not aware of the Chain of Custody process.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Lack of knowledge in digitalize the physical evidence.</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54"/>
          <p:cNvPicPr preferRelativeResize="0"/>
          <p:nvPr/>
        </p:nvPicPr>
        <p:blipFill>
          <a:blip r:embed="rId3">
            <a:alphaModFix/>
          </a:blip>
          <a:stretch>
            <a:fillRect/>
          </a:stretch>
        </p:blipFill>
        <p:spPr>
          <a:xfrm>
            <a:off x="63668" y="4669975"/>
            <a:ext cx="2079349" cy="431975"/>
          </a:xfrm>
          <a:prstGeom prst="rect">
            <a:avLst/>
          </a:prstGeom>
          <a:noFill/>
          <a:ln>
            <a:noFill/>
          </a:ln>
        </p:spPr>
      </p:pic>
      <p:sp>
        <p:nvSpPr>
          <p:cNvPr id="612" name="Google Shape;612;p54"/>
          <p:cNvSpPr txBox="1"/>
          <p:nvPr/>
        </p:nvSpPr>
        <p:spPr>
          <a:xfrm>
            <a:off x="991950" y="1093675"/>
            <a:ext cx="7160100" cy="1629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Lack of integration</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Inconsistent data quality</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Privacy and security concern</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Insufficient process</a:t>
            </a:r>
            <a:endParaRPr>
              <a:solidFill>
                <a:srgbClr val="434343"/>
              </a:solidFill>
              <a:latin typeface="Poppins"/>
              <a:ea typeface="Poppins"/>
              <a:cs typeface="Poppins"/>
              <a:sym typeface="Poppins"/>
            </a:endParaRPr>
          </a:p>
          <a:p>
            <a:pPr indent="0" lvl="0" marL="457200" rtl="0" algn="l">
              <a:lnSpc>
                <a:spcPct val="115000"/>
              </a:lnSpc>
              <a:spcBef>
                <a:spcPts val="2100"/>
              </a:spcBef>
              <a:spcAft>
                <a:spcPts val="2100"/>
              </a:spcAft>
              <a:buNone/>
            </a:pPr>
            <a:r>
              <a:t/>
            </a:r>
            <a:endParaRPr sz="1200">
              <a:solidFill>
                <a:srgbClr val="434343"/>
              </a:solidFill>
              <a:latin typeface="Poppins"/>
              <a:ea typeface="Poppins"/>
              <a:cs typeface="Poppins"/>
              <a:sym typeface="Poppins"/>
            </a:endParaRPr>
          </a:p>
        </p:txBody>
      </p:sp>
      <p:cxnSp>
        <p:nvCxnSpPr>
          <p:cNvPr id="613" name="Google Shape;613;p54"/>
          <p:cNvCxnSpPr/>
          <p:nvPr/>
        </p:nvCxnSpPr>
        <p:spPr>
          <a:xfrm flipH="1" rot="10800000">
            <a:off x="5468425" y="1017725"/>
            <a:ext cx="2835000" cy="17100"/>
          </a:xfrm>
          <a:prstGeom prst="straightConnector1">
            <a:avLst/>
          </a:prstGeom>
          <a:noFill/>
          <a:ln cap="rnd" cmpd="sng" w="28575">
            <a:solidFill>
              <a:schemeClr val="lt2"/>
            </a:solidFill>
            <a:prstDash val="solid"/>
            <a:round/>
            <a:headEnd len="med" w="med" type="none"/>
            <a:tailEnd len="med" w="med" type="none"/>
          </a:ln>
        </p:spPr>
      </p:cxnSp>
      <p:pic>
        <p:nvPicPr>
          <p:cNvPr id="614" name="Google Shape;614;p54"/>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615" name="Google Shape;615;p54"/>
          <p:cNvSpPr txBox="1"/>
          <p:nvPr>
            <p:ph idx="4294967295" type="title"/>
          </p:nvPr>
        </p:nvSpPr>
        <p:spPr>
          <a:xfrm>
            <a:off x="720000" y="4450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Research Problem</a:t>
            </a:r>
            <a:endParaRPr sz="2400">
              <a:latin typeface="Poppins"/>
              <a:ea typeface="Poppins"/>
              <a:cs typeface="Poppins"/>
              <a:sym typeface="Poppins"/>
            </a:endParaRPr>
          </a:p>
        </p:txBody>
      </p:sp>
      <p:cxnSp>
        <p:nvCxnSpPr>
          <p:cNvPr id="616" name="Google Shape;616;p54"/>
          <p:cNvCxnSpPr/>
          <p:nvPr/>
        </p:nvCxnSpPr>
        <p:spPr>
          <a:xfrm flipH="1" rot="10800000">
            <a:off x="5468425" y="3194850"/>
            <a:ext cx="2835000" cy="17100"/>
          </a:xfrm>
          <a:prstGeom prst="straightConnector1">
            <a:avLst/>
          </a:prstGeom>
          <a:noFill/>
          <a:ln cap="rnd" cmpd="sng" w="28575">
            <a:solidFill>
              <a:schemeClr val="lt2"/>
            </a:solidFill>
            <a:prstDash val="solid"/>
            <a:round/>
            <a:headEnd len="med" w="med" type="none"/>
            <a:tailEnd len="med" w="med" type="none"/>
          </a:ln>
        </p:spPr>
      </p:cxnSp>
      <p:sp>
        <p:nvSpPr>
          <p:cNvPr id="617" name="Google Shape;617;p54"/>
          <p:cNvSpPr txBox="1"/>
          <p:nvPr>
            <p:ph idx="4294967295" type="title"/>
          </p:nvPr>
        </p:nvSpPr>
        <p:spPr>
          <a:xfrm>
            <a:off x="720000" y="2622150"/>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Objectives</a:t>
            </a:r>
            <a:endParaRPr sz="2400">
              <a:latin typeface="Poppins"/>
              <a:ea typeface="Poppins"/>
              <a:cs typeface="Poppins"/>
              <a:sym typeface="Poppins"/>
            </a:endParaRPr>
          </a:p>
        </p:txBody>
      </p:sp>
      <p:pic>
        <p:nvPicPr>
          <p:cNvPr id="618" name="Google Shape;618;p54"/>
          <p:cNvPicPr preferRelativeResize="0"/>
          <p:nvPr/>
        </p:nvPicPr>
        <p:blipFill>
          <a:blip r:embed="rId4">
            <a:alphaModFix amt="23000"/>
          </a:blip>
          <a:stretch>
            <a:fillRect/>
          </a:stretch>
        </p:blipFill>
        <p:spPr>
          <a:xfrm>
            <a:off x="7569504" y="1789224"/>
            <a:ext cx="1982587" cy="1971348"/>
          </a:xfrm>
          <a:prstGeom prst="rect">
            <a:avLst/>
          </a:prstGeom>
          <a:noFill/>
          <a:ln>
            <a:noFill/>
          </a:ln>
        </p:spPr>
      </p:pic>
      <p:sp>
        <p:nvSpPr>
          <p:cNvPr id="619" name="Google Shape;619;p54"/>
          <p:cNvSpPr txBox="1"/>
          <p:nvPr/>
        </p:nvSpPr>
        <p:spPr>
          <a:xfrm>
            <a:off x="1073050" y="3283375"/>
            <a:ext cx="34176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SMART CONTRACT                         </a:t>
            </a:r>
            <a:endParaRPr sz="1100">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AUTHENTICATION SYSTEM          </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INTERPLANETARY FILE SYSTEM</a:t>
            </a:r>
            <a:endParaRPr>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rgbClr val="434343"/>
              </a:buClr>
              <a:buSzPts val="1400"/>
              <a:buFont typeface="Poppins"/>
              <a:buChar char="●"/>
            </a:pPr>
            <a:r>
              <a:rPr lang="en">
                <a:solidFill>
                  <a:srgbClr val="434343"/>
                </a:solidFill>
                <a:latin typeface="Poppins"/>
                <a:ea typeface="Poppins"/>
                <a:cs typeface="Poppins"/>
                <a:sym typeface="Poppins"/>
              </a:rPr>
              <a:t>CHAIN OF CUSTODY</a:t>
            </a:r>
            <a:endParaRPr sz="1200">
              <a:solidFill>
                <a:srgbClr val="434343"/>
              </a:solidFill>
              <a:latin typeface="Poppins"/>
              <a:ea typeface="Poppins"/>
              <a:cs typeface="Poppins"/>
              <a:sym typeface="Poppins"/>
            </a:endParaRPr>
          </a:p>
        </p:txBody>
      </p:sp>
      <p:sp>
        <p:nvSpPr>
          <p:cNvPr id="620" name="Google Shape;620;p54"/>
          <p:cNvSpPr txBox="1"/>
          <p:nvPr/>
        </p:nvSpPr>
        <p:spPr>
          <a:xfrm>
            <a:off x="4357581" y="3265910"/>
            <a:ext cx="3417600" cy="133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Poppins Medium"/>
                <a:ea typeface="Poppins Medium"/>
                <a:cs typeface="Poppins Medium"/>
                <a:sym typeface="Poppins Medium"/>
              </a:rPr>
              <a:t>| </a:t>
            </a:r>
            <a:r>
              <a:rPr lang="en" sz="1100">
                <a:solidFill>
                  <a:srgbClr val="434343"/>
                </a:solidFill>
                <a:latin typeface="Poppins"/>
                <a:ea typeface="Poppins"/>
                <a:cs typeface="Poppins"/>
                <a:sym typeface="Poppins"/>
              </a:rPr>
              <a:t>Deployment of Criminal Records in blockchain</a:t>
            </a:r>
            <a:endParaRPr>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rPr lang="en">
                <a:solidFill>
                  <a:srgbClr val="434343"/>
                </a:solidFill>
                <a:latin typeface="Poppins"/>
                <a:ea typeface="Poppins"/>
                <a:cs typeface="Poppins"/>
                <a:sym typeface="Poppins"/>
              </a:rPr>
              <a:t>| </a:t>
            </a:r>
            <a:r>
              <a:rPr lang="en" sz="1100">
                <a:solidFill>
                  <a:srgbClr val="434343"/>
                </a:solidFill>
                <a:latin typeface="Poppins"/>
                <a:ea typeface="Poppins"/>
                <a:cs typeface="Poppins"/>
                <a:sym typeface="Poppins"/>
              </a:rPr>
              <a:t>Prevent from the Unauthorized access</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rPr lang="en">
                <a:solidFill>
                  <a:srgbClr val="434343"/>
                </a:solidFill>
                <a:latin typeface="Poppins"/>
                <a:ea typeface="Poppins"/>
                <a:cs typeface="Poppins"/>
                <a:sym typeface="Poppins"/>
              </a:rPr>
              <a:t>| </a:t>
            </a:r>
            <a:r>
              <a:rPr lang="en" sz="1100">
                <a:solidFill>
                  <a:srgbClr val="434343"/>
                </a:solidFill>
                <a:latin typeface="Poppins"/>
                <a:ea typeface="Poppins"/>
                <a:cs typeface="Poppins"/>
                <a:sym typeface="Poppins"/>
              </a:rPr>
              <a:t>To Secure Store criminal Evidence Document</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rPr lang="en">
                <a:solidFill>
                  <a:srgbClr val="434343"/>
                </a:solidFill>
                <a:latin typeface="Poppins"/>
                <a:ea typeface="Poppins"/>
                <a:cs typeface="Poppins"/>
                <a:sym typeface="Poppins"/>
              </a:rPr>
              <a:t>| </a:t>
            </a:r>
            <a:r>
              <a:rPr lang="en" sz="1100">
                <a:solidFill>
                  <a:srgbClr val="434343"/>
                </a:solidFill>
                <a:latin typeface="Poppins"/>
                <a:ea typeface="Poppins"/>
                <a:cs typeface="Poppins"/>
                <a:sym typeface="Poppins"/>
              </a:rPr>
              <a:t>High level of security for records verification</a:t>
            </a:r>
            <a:endParaRPr sz="1100">
              <a:solidFill>
                <a:srgbClr val="434343"/>
              </a:solidFill>
              <a:latin typeface="Poppins"/>
              <a:ea typeface="Poppins"/>
              <a:cs typeface="Poppins"/>
              <a:sym typeface="Poppi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12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76" name="Google Shape;1976;p126"/>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977" name="Google Shape;1977;p12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78" name="Google Shape;1978;p12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Objective Achieved</a:t>
            </a:r>
            <a:endParaRPr sz="2400">
              <a:latin typeface="Poppins"/>
              <a:ea typeface="Poppins"/>
              <a:cs typeface="Poppins"/>
              <a:sym typeface="Poppins"/>
            </a:endParaRPr>
          </a:p>
        </p:txBody>
      </p:sp>
      <p:sp>
        <p:nvSpPr>
          <p:cNvPr id="1979" name="Google Shape;1979;p12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sp>
        <p:nvSpPr>
          <p:cNvPr id="1980" name="Google Shape;1980;p126"/>
          <p:cNvSpPr txBox="1"/>
          <p:nvPr/>
        </p:nvSpPr>
        <p:spPr>
          <a:xfrm>
            <a:off x="441475" y="1468925"/>
            <a:ext cx="81432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Storing the Evidences details in the database</a:t>
            </a:r>
            <a:r>
              <a:rPr lang="en">
                <a:latin typeface="Poppins"/>
                <a:ea typeface="Poppins"/>
                <a:cs typeface="Poppins"/>
                <a:sym typeface="Poppins"/>
              </a:rPr>
              <a:t>.</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Ensure Confidentiality, Integrity(By checking Hashes of the downloaded file</a:t>
            </a:r>
            <a:r>
              <a:rPr lang="en">
                <a:latin typeface="Poppins"/>
                <a:ea typeface="Poppins"/>
                <a:cs typeface="Poppins"/>
                <a:sym typeface="Poppins"/>
              </a:rPr>
              <a:t>), Availability(always available to download once the user got logged in to the system)</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Increased efficiency, availability.</a:t>
            </a:r>
            <a:endParaRPr>
              <a:latin typeface="Poppins"/>
              <a:ea typeface="Poppins"/>
              <a:cs typeface="Poppins"/>
              <a:sym typeface="Poppi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pic>
        <p:nvPicPr>
          <p:cNvPr id="1985" name="Google Shape;1985;p12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86" name="Google Shape;1986;p127"/>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1987" name="Google Shape;1987;p12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1988" name="Google Shape;1988;p12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Chain of Custody Process Diagram</a:t>
            </a:r>
            <a:endParaRPr sz="2400">
              <a:latin typeface="Poppins"/>
              <a:ea typeface="Poppins"/>
              <a:cs typeface="Poppins"/>
              <a:sym typeface="Poppins"/>
            </a:endParaRPr>
          </a:p>
        </p:txBody>
      </p:sp>
      <p:sp>
        <p:nvSpPr>
          <p:cNvPr id="1989" name="Google Shape;1989;p12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pic>
        <p:nvPicPr>
          <p:cNvPr id="1990" name="Google Shape;1990;p127"/>
          <p:cNvPicPr preferRelativeResize="0"/>
          <p:nvPr/>
        </p:nvPicPr>
        <p:blipFill>
          <a:blip r:embed="rId5">
            <a:alphaModFix/>
          </a:blip>
          <a:stretch>
            <a:fillRect/>
          </a:stretch>
        </p:blipFill>
        <p:spPr>
          <a:xfrm>
            <a:off x="908986" y="862300"/>
            <a:ext cx="6915114" cy="4052601"/>
          </a:xfrm>
          <a:prstGeom prst="rect">
            <a:avLst/>
          </a:prstGeom>
          <a:noFill/>
          <a:ln>
            <a:noFill/>
          </a:ln>
        </p:spPr>
      </p:pic>
      <p:sp>
        <p:nvSpPr>
          <p:cNvPr id="1991" name="Google Shape;1991;p127"/>
          <p:cNvSpPr/>
          <p:nvPr/>
        </p:nvSpPr>
        <p:spPr>
          <a:xfrm>
            <a:off x="2660700" y="3118600"/>
            <a:ext cx="1885500" cy="1827300"/>
          </a:xfrm>
          <a:prstGeom prst="rect">
            <a:avLst/>
          </a:prstGeom>
          <a:noFill/>
          <a:ln cap="flat" cmpd="sng" w="19050">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2" name="Google Shape;1992;p127"/>
          <p:cNvCxnSpPr/>
          <p:nvPr/>
        </p:nvCxnSpPr>
        <p:spPr>
          <a:xfrm rot="10800000">
            <a:off x="4670325" y="3708825"/>
            <a:ext cx="1236300" cy="0"/>
          </a:xfrm>
          <a:prstGeom prst="straightConnector1">
            <a:avLst/>
          </a:prstGeom>
          <a:noFill/>
          <a:ln cap="flat" cmpd="sng" w="9525">
            <a:solidFill>
              <a:srgbClr val="1F1F1F"/>
            </a:solidFill>
            <a:prstDash val="solid"/>
            <a:round/>
            <a:headEnd len="med" w="med" type="none"/>
            <a:tailEnd len="med" w="med" type="triangle"/>
          </a:ln>
        </p:spPr>
      </p:cxnSp>
      <p:sp>
        <p:nvSpPr>
          <p:cNvPr id="1993" name="Google Shape;1993;p127"/>
          <p:cNvSpPr txBox="1"/>
          <p:nvPr/>
        </p:nvSpPr>
        <p:spPr>
          <a:xfrm>
            <a:off x="5960050" y="3508725"/>
            <a:ext cx="30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Chain of Custody</a:t>
            </a:r>
            <a:endParaRPr>
              <a:latin typeface="Anaheim"/>
              <a:ea typeface="Anaheim"/>
              <a:cs typeface="Anaheim"/>
              <a:sym typeface="Anaheim"/>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pic>
        <p:nvPicPr>
          <p:cNvPr id="1998" name="Google Shape;1998;p12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1999" name="Google Shape;1999;p128"/>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000" name="Google Shape;2000;p12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001" name="Google Shape;2001;p12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sp>
        <p:nvSpPr>
          <p:cNvPr id="2002" name="Google Shape;2002;p12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- 01</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2003" name="Google Shape;2003;p128"/>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Before the File Upload</a:t>
            </a:r>
            <a:endParaRPr>
              <a:solidFill>
                <a:schemeClr val="dk1"/>
              </a:solidFill>
              <a:latin typeface="Poppins"/>
              <a:ea typeface="Poppins"/>
              <a:cs typeface="Poppins"/>
              <a:sym typeface="Poppins"/>
            </a:endParaRPr>
          </a:p>
        </p:txBody>
      </p:sp>
      <p:pic>
        <p:nvPicPr>
          <p:cNvPr id="2004" name="Google Shape;2004;p128"/>
          <p:cNvPicPr preferRelativeResize="0"/>
          <p:nvPr/>
        </p:nvPicPr>
        <p:blipFill>
          <a:blip r:embed="rId5">
            <a:alphaModFix/>
          </a:blip>
          <a:stretch>
            <a:fillRect/>
          </a:stretch>
        </p:blipFill>
        <p:spPr>
          <a:xfrm>
            <a:off x="1128288" y="1242225"/>
            <a:ext cx="7025987" cy="35781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pic>
        <p:nvPicPr>
          <p:cNvPr id="2009" name="Google Shape;2009;p12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010" name="Google Shape;2010;p129"/>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011" name="Google Shape;2011;p12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012" name="Google Shape;2012;p12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2013" name="Google Shape;2013;p12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sp>
        <p:nvSpPr>
          <p:cNvPr id="2014" name="Google Shape;2014;p129"/>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After the File Upload</a:t>
            </a:r>
            <a:endParaRPr>
              <a:solidFill>
                <a:schemeClr val="dk1"/>
              </a:solidFill>
              <a:latin typeface="Poppins"/>
              <a:ea typeface="Poppins"/>
              <a:cs typeface="Poppins"/>
              <a:sym typeface="Poppins"/>
            </a:endParaRPr>
          </a:p>
        </p:txBody>
      </p:sp>
      <p:pic>
        <p:nvPicPr>
          <p:cNvPr id="2015" name="Google Shape;2015;p129"/>
          <p:cNvPicPr preferRelativeResize="0"/>
          <p:nvPr/>
        </p:nvPicPr>
        <p:blipFill>
          <a:blip r:embed="rId5">
            <a:alphaModFix/>
          </a:blip>
          <a:stretch>
            <a:fillRect/>
          </a:stretch>
        </p:blipFill>
        <p:spPr>
          <a:xfrm>
            <a:off x="1059000" y="1242225"/>
            <a:ext cx="7025987" cy="35781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id="2020" name="Google Shape;2020;p130"/>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021" name="Google Shape;2021;p130"/>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022" name="Google Shape;2022;p130"/>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023" name="Google Shape;2023;p130"/>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2024" name="Google Shape;2024;p130"/>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sp>
        <p:nvSpPr>
          <p:cNvPr id="2025" name="Google Shape;2025;p130"/>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Implement Evidence Movement Log Management System(upload)</a:t>
            </a:r>
            <a:endParaRPr>
              <a:solidFill>
                <a:schemeClr val="dk1"/>
              </a:solidFill>
              <a:latin typeface="Poppins"/>
              <a:ea typeface="Poppins"/>
              <a:cs typeface="Poppins"/>
              <a:sym typeface="Poppins"/>
            </a:endParaRPr>
          </a:p>
        </p:txBody>
      </p:sp>
      <p:pic>
        <p:nvPicPr>
          <p:cNvPr id="2026" name="Google Shape;2026;p130"/>
          <p:cNvPicPr preferRelativeResize="0"/>
          <p:nvPr/>
        </p:nvPicPr>
        <p:blipFill>
          <a:blip r:embed="rId5">
            <a:alphaModFix/>
          </a:blip>
          <a:stretch>
            <a:fillRect/>
          </a:stretch>
        </p:blipFill>
        <p:spPr>
          <a:xfrm>
            <a:off x="963425" y="1621325"/>
            <a:ext cx="7314350" cy="2607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pic>
        <p:nvPicPr>
          <p:cNvPr id="2031" name="Google Shape;2031;p13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032" name="Google Shape;2032;p131"/>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033" name="Google Shape;2033;p131"/>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034" name="Google Shape;2034;p131"/>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Poppins"/>
              <a:ea typeface="Poppins"/>
              <a:cs typeface="Poppins"/>
              <a:sym typeface="Poppins"/>
            </a:endParaRPr>
          </a:p>
          <a:p>
            <a:pPr indent="0" lvl="0" marL="0" rtl="0" algn="l">
              <a:spcBef>
                <a:spcPts val="0"/>
              </a:spcBef>
              <a:spcAft>
                <a:spcPts val="0"/>
              </a:spcAft>
              <a:buNone/>
            </a:pPr>
            <a:r>
              <a:rPr lang="en" sz="2500">
                <a:latin typeface="Poppins"/>
                <a:ea typeface="Poppins"/>
                <a:cs typeface="Poppins"/>
                <a:sym typeface="Poppins"/>
              </a:rPr>
              <a:t>Progress up to Progress presentation - 02</a:t>
            </a:r>
            <a:endParaRPr sz="2400">
              <a:latin typeface="Poppins"/>
              <a:ea typeface="Poppins"/>
              <a:cs typeface="Poppins"/>
              <a:sym typeface="Poppins"/>
            </a:endParaRPr>
          </a:p>
          <a:p>
            <a:pPr indent="0" lvl="0" marL="0" rtl="0" algn="r">
              <a:spcBef>
                <a:spcPts val="0"/>
              </a:spcBef>
              <a:spcAft>
                <a:spcPts val="0"/>
              </a:spcAft>
              <a:buNone/>
            </a:pPr>
            <a:r>
              <a:t/>
            </a:r>
            <a:endParaRPr sz="2400">
              <a:latin typeface="Poppins"/>
              <a:ea typeface="Poppins"/>
              <a:cs typeface="Poppins"/>
              <a:sym typeface="Poppins"/>
            </a:endParaRPr>
          </a:p>
        </p:txBody>
      </p:sp>
      <p:sp>
        <p:nvSpPr>
          <p:cNvPr id="2035" name="Google Shape;2035;p131"/>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sp>
        <p:nvSpPr>
          <p:cNvPr id="2036" name="Google Shape;2036;p131"/>
          <p:cNvSpPr txBox="1"/>
          <p:nvPr/>
        </p:nvSpPr>
        <p:spPr>
          <a:xfrm>
            <a:off x="453775" y="910450"/>
            <a:ext cx="6611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Implement Criminal Records Entry Log Management System</a:t>
            </a:r>
            <a:endParaRPr>
              <a:solidFill>
                <a:schemeClr val="dk1"/>
              </a:solidFill>
              <a:latin typeface="Poppins"/>
              <a:ea typeface="Poppins"/>
              <a:cs typeface="Poppins"/>
              <a:sym typeface="Poppins"/>
            </a:endParaRPr>
          </a:p>
        </p:txBody>
      </p:sp>
      <p:pic>
        <p:nvPicPr>
          <p:cNvPr id="2037" name="Google Shape;2037;p131"/>
          <p:cNvPicPr preferRelativeResize="0"/>
          <p:nvPr/>
        </p:nvPicPr>
        <p:blipFill>
          <a:blip r:embed="rId5">
            <a:alphaModFix/>
          </a:blip>
          <a:stretch>
            <a:fillRect/>
          </a:stretch>
        </p:blipFill>
        <p:spPr>
          <a:xfrm>
            <a:off x="1828288" y="1414875"/>
            <a:ext cx="5487427" cy="3054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32"/>
          <p:cNvSpPr txBox="1"/>
          <p:nvPr>
            <p:ph idx="7" type="subTitle"/>
          </p:nvPr>
        </p:nvSpPr>
        <p:spPr>
          <a:xfrm>
            <a:off x="12958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Sub Component Integration within my component</a:t>
            </a:r>
            <a:endParaRPr sz="1400"/>
          </a:p>
        </p:txBody>
      </p:sp>
      <p:pic>
        <p:nvPicPr>
          <p:cNvPr id="2043" name="Google Shape;2043;p132"/>
          <p:cNvPicPr preferRelativeResize="0"/>
          <p:nvPr/>
        </p:nvPicPr>
        <p:blipFill>
          <a:blip r:embed="rId3">
            <a:alphaModFix amt="23000"/>
          </a:blip>
          <a:stretch>
            <a:fillRect/>
          </a:stretch>
        </p:blipFill>
        <p:spPr>
          <a:xfrm>
            <a:off x="7569504" y="-502426"/>
            <a:ext cx="1982587" cy="1971348"/>
          </a:xfrm>
          <a:prstGeom prst="rect">
            <a:avLst/>
          </a:prstGeom>
          <a:noFill/>
          <a:ln>
            <a:noFill/>
          </a:ln>
        </p:spPr>
      </p:pic>
      <p:cxnSp>
        <p:nvCxnSpPr>
          <p:cNvPr id="2044" name="Google Shape;2044;p132"/>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045" name="Google Shape;2045;p132"/>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 Overall </a:t>
            </a:r>
            <a:r>
              <a:rPr lang="en" sz="2500">
                <a:latin typeface="Poppins"/>
                <a:ea typeface="Poppins"/>
                <a:cs typeface="Poppins"/>
                <a:sym typeface="Poppins"/>
              </a:rPr>
              <a:t>Pending Work</a:t>
            </a:r>
            <a:endParaRPr sz="2400">
              <a:latin typeface="Poppins"/>
              <a:ea typeface="Poppins"/>
              <a:cs typeface="Poppins"/>
              <a:sym typeface="Poppins"/>
            </a:endParaRPr>
          </a:p>
        </p:txBody>
      </p:sp>
      <p:pic>
        <p:nvPicPr>
          <p:cNvPr id="2046" name="Google Shape;2046;p132"/>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2047" name="Google Shape;2047;p132"/>
          <p:cNvSpPr txBox="1"/>
          <p:nvPr>
            <p:ph idx="7" type="subTitle"/>
          </p:nvPr>
        </p:nvSpPr>
        <p:spPr>
          <a:xfrm>
            <a:off x="357128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Overall </a:t>
            </a:r>
            <a:r>
              <a:rPr lang="en" sz="1400"/>
              <a:t>System Integrations</a:t>
            </a:r>
            <a:endParaRPr sz="1400"/>
          </a:p>
        </p:txBody>
      </p:sp>
      <p:sp>
        <p:nvSpPr>
          <p:cNvPr id="2048" name="Google Shape;2048;p132"/>
          <p:cNvSpPr txBox="1"/>
          <p:nvPr>
            <p:ph idx="7" type="subTitle"/>
          </p:nvPr>
        </p:nvSpPr>
        <p:spPr>
          <a:xfrm>
            <a:off x="5893138" y="2105781"/>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Dissertation Proofreading</a:t>
            </a:r>
            <a:endParaRPr sz="1400"/>
          </a:p>
        </p:txBody>
      </p:sp>
      <p:sp>
        <p:nvSpPr>
          <p:cNvPr id="2049" name="Google Shape;2049;p132"/>
          <p:cNvSpPr txBox="1"/>
          <p:nvPr>
            <p:ph idx="7" type="subTitle"/>
          </p:nvPr>
        </p:nvSpPr>
        <p:spPr>
          <a:xfrm>
            <a:off x="12726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System Check</a:t>
            </a:r>
            <a:endParaRPr sz="1400"/>
          </a:p>
        </p:txBody>
      </p:sp>
      <p:sp>
        <p:nvSpPr>
          <p:cNvPr id="2050" name="Google Shape;2050;p132"/>
          <p:cNvSpPr txBox="1"/>
          <p:nvPr>
            <p:ph idx="7" type="subTitle"/>
          </p:nvPr>
        </p:nvSpPr>
        <p:spPr>
          <a:xfrm>
            <a:off x="354806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System Website</a:t>
            </a:r>
            <a:endParaRPr sz="1400"/>
          </a:p>
        </p:txBody>
      </p:sp>
      <p:sp>
        <p:nvSpPr>
          <p:cNvPr id="2051" name="Google Shape;2051;p132"/>
          <p:cNvSpPr txBox="1"/>
          <p:nvPr>
            <p:ph idx="7" type="subTitle"/>
          </p:nvPr>
        </p:nvSpPr>
        <p:spPr>
          <a:xfrm>
            <a:off x="5869913" y="3908156"/>
            <a:ext cx="1978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Final Presentation</a:t>
            </a:r>
            <a:endParaRPr sz="1400"/>
          </a:p>
        </p:txBody>
      </p:sp>
      <p:sp>
        <p:nvSpPr>
          <p:cNvPr id="2052" name="Google Shape;2052;p132"/>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a:latin typeface="Lora"/>
              <a:ea typeface="Lora"/>
              <a:cs typeface="Lora"/>
              <a:sym typeface="Lora"/>
            </a:endParaRPr>
          </a:p>
        </p:txBody>
      </p:sp>
      <p:grpSp>
        <p:nvGrpSpPr>
          <p:cNvPr id="2053" name="Google Shape;2053;p132"/>
          <p:cNvGrpSpPr/>
          <p:nvPr/>
        </p:nvGrpSpPr>
        <p:grpSpPr>
          <a:xfrm>
            <a:off x="4071373" y="3143492"/>
            <a:ext cx="863392" cy="805099"/>
            <a:chOff x="2633105" y="2431859"/>
            <a:chExt cx="363243" cy="328585"/>
          </a:xfrm>
        </p:grpSpPr>
        <p:sp>
          <p:nvSpPr>
            <p:cNvPr id="2054" name="Google Shape;2054;p132"/>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2"/>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2"/>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2"/>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2"/>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2"/>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2"/>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2"/>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132"/>
          <p:cNvGrpSpPr/>
          <p:nvPr/>
        </p:nvGrpSpPr>
        <p:grpSpPr>
          <a:xfrm>
            <a:off x="4151916" y="1381038"/>
            <a:ext cx="863374" cy="725839"/>
            <a:chOff x="6069423" y="2891892"/>
            <a:chExt cx="362321" cy="364231"/>
          </a:xfrm>
        </p:grpSpPr>
        <p:sp>
          <p:nvSpPr>
            <p:cNvPr id="2063" name="Google Shape;2063;p132"/>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2"/>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2"/>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2"/>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2"/>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2"/>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132"/>
          <p:cNvGrpSpPr/>
          <p:nvPr/>
        </p:nvGrpSpPr>
        <p:grpSpPr>
          <a:xfrm>
            <a:off x="6460112" y="3143355"/>
            <a:ext cx="923347" cy="805040"/>
            <a:chOff x="1327676" y="2910480"/>
            <a:chExt cx="347934" cy="310024"/>
          </a:xfrm>
        </p:grpSpPr>
        <p:sp>
          <p:nvSpPr>
            <p:cNvPr id="2070" name="Google Shape;2070;p132"/>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2"/>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2"/>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2"/>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2"/>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132"/>
          <p:cNvGrpSpPr/>
          <p:nvPr/>
        </p:nvGrpSpPr>
        <p:grpSpPr>
          <a:xfrm>
            <a:off x="1830238" y="3102420"/>
            <a:ext cx="923363" cy="805087"/>
            <a:chOff x="3075928" y="2445798"/>
            <a:chExt cx="363243" cy="300675"/>
          </a:xfrm>
        </p:grpSpPr>
        <p:sp>
          <p:nvSpPr>
            <p:cNvPr id="2076" name="Google Shape;2076;p132"/>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2"/>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2"/>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2"/>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2"/>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2"/>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2"/>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2"/>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2"/>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2"/>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2"/>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132"/>
          <p:cNvGrpSpPr/>
          <p:nvPr/>
        </p:nvGrpSpPr>
        <p:grpSpPr>
          <a:xfrm>
            <a:off x="1992274" y="1355626"/>
            <a:ext cx="658423" cy="725808"/>
            <a:chOff x="5377363" y="1516169"/>
            <a:chExt cx="257357" cy="356627"/>
          </a:xfrm>
        </p:grpSpPr>
        <p:sp>
          <p:nvSpPr>
            <p:cNvPr id="2088" name="Google Shape;2088;p132"/>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2"/>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2"/>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2"/>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2"/>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2"/>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2"/>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2"/>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2"/>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2"/>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2"/>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2"/>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2"/>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2"/>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2"/>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2"/>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2"/>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132"/>
          <p:cNvSpPr/>
          <p:nvPr/>
        </p:nvSpPr>
        <p:spPr>
          <a:xfrm>
            <a:off x="6460250" y="1381125"/>
            <a:ext cx="810435" cy="72584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pic>
        <p:nvPicPr>
          <p:cNvPr id="2110" name="Google Shape;2110;p133"/>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111" name="Google Shape;2111;p133"/>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112" name="Google Shape;2112;p133"/>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113" name="Google Shape;2113;p133"/>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Methodology</a:t>
            </a:r>
            <a:endParaRPr sz="2400">
              <a:latin typeface="Poppins"/>
              <a:ea typeface="Poppins"/>
              <a:cs typeface="Poppins"/>
              <a:sym typeface="Poppins"/>
            </a:endParaRPr>
          </a:p>
        </p:txBody>
      </p:sp>
      <p:sp>
        <p:nvSpPr>
          <p:cNvPr id="2114" name="Google Shape;2114;p133"/>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
        <p:nvSpPr>
          <p:cNvPr id="2115" name="Google Shape;2115;p133"/>
          <p:cNvSpPr txBox="1"/>
          <p:nvPr/>
        </p:nvSpPr>
        <p:spPr>
          <a:xfrm>
            <a:off x="482525" y="1683700"/>
            <a:ext cx="71373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IDE : Visual Studio Code</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Programming Language: HTML, CSS, Javascript, Php, </a:t>
            </a:r>
            <a:r>
              <a:rPr lang="en">
                <a:latin typeface="Poppins"/>
                <a:ea typeface="Poppins"/>
                <a:cs typeface="Poppins"/>
                <a:sym typeface="Poppins"/>
              </a:rPr>
              <a:t>M</a:t>
            </a:r>
            <a:r>
              <a:rPr lang="en">
                <a:latin typeface="Poppins"/>
                <a:ea typeface="Poppins"/>
                <a:cs typeface="Poppins"/>
                <a:sym typeface="Poppins"/>
              </a:rPr>
              <a:t>ysql</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Server: Apache web Server</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Project Management : Trello, MS Planner</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Version Control: Gitlab</a:t>
            </a:r>
            <a:endParaRPr>
              <a:latin typeface="Poppins"/>
              <a:ea typeface="Poppins"/>
              <a:cs typeface="Poppins"/>
              <a:sym typeface="Poppi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pic>
        <p:nvPicPr>
          <p:cNvPr id="2120" name="Google Shape;2120;p134"/>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121" name="Google Shape;2121;p134"/>
          <p:cNvPicPr preferRelativeResize="0"/>
          <p:nvPr/>
        </p:nvPicPr>
        <p:blipFill>
          <a:blip r:embed="rId4">
            <a:alphaModFix amt="23000"/>
          </a:blip>
          <a:stretch>
            <a:fillRect/>
          </a:stretch>
        </p:blipFill>
        <p:spPr>
          <a:xfrm>
            <a:off x="7569504" y="-502426"/>
            <a:ext cx="1982587" cy="1971348"/>
          </a:xfrm>
          <a:prstGeom prst="rect">
            <a:avLst/>
          </a:prstGeom>
          <a:noFill/>
          <a:ln>
            <a:noFill/>
          </a:ln>
        </p:spPr>
      </p:pic>
      <p:sp>
        <p:nvSpPr>
          <p:cNvPr id="2122" name="Google Shape;2122;p134"/>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cxnSp>
        <p:nvCxnSpPr>
          <p:cNvPr id="2123" name="Google Shape;2123;p134"/>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124" name="Google Shape;2124;p134"/>
          <p:cNvSpPr txBox="1"/>
          <p:nvPr/>
        </p:nvSpPr>
        <p:spPr>
          <a:xfrm>
            <a:off x="490300" y="1220163"/>
            <a:ext cx="7137300" cy="318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Implement Download log storing Functionality</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Evidence Log Filtering Functionality</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Common UI Integration</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Defining and Implementing Admin Level Access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Status of the evidence needs to be stored(Processing/Completed/Submitted to the court)</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Overall Component Integration</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i="1" lang="en" sz="1200">
                <a:latin typeface="Poppins"/>
                <a:ea typeface="Poppins"/>
                <a:cs typeface="Poppins"/>
                <a:sym typeface="Poppins"/>
              </a:rPr>
              <a:t>Senesh Component - To check the current logged in user(staff) details</a:t>
            </a:r>
            <a:endParaRPr i="1" sz="1200">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i="1" lang="en" sz="1200">
                <a:latin typeface="Poppins"/>
                <a:ea typeface="Poppins"/>
                <a:cs typeface="Poppins"/>
                <a:sym typeface="Poppins"/>
              </a:rPr>
              <a:t>Branavan Component - To store the criminal record logs</a:t>
            </a:r>
            <a:endParaRPr i="1" sz="1200">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i="1" lang="en" sz="1200">
                <a:latin typeface="Poppins"/>
                <a:ea typeface="Poppins"/>
                <a:cs typeface="Poppins"/>
                <a:sym typeface="Poppins"/>
              </a:rPr>
              <a:t>Haseef Component - To store download/upload logs</a:t>
            </a:r>
            <a:endParaRPr i="1" sz="1200">
              <a:latin typeface="Poppins"/>
              <a:ea typeface="Poppins"/>
              <a:cs typeface="Poppins"/>
              <a:sym typeface="Poppins"/>
            </a:endParaRPr>
          </a:p>
        </p:txBody>
      </p:sp>
      <p:sp>
        <p:nvSpPr>
          <p:cNvPr id="2125" name="Google Shape;2125;p134"/>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Pending Development</a:t>
            </a:r>
            <a:endParaRPr sz="2400">
              <a:latin typeface="Poppins"/>
              <a:ea typeface="Poppins"/>
              <a:cs typeface="Poppins"/>
              <a:sym typeface="Poppi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cxnSp>
        <p:nvCxnSpPr>
          <p:cNvPr id="2130" name="Google Shape;2130;p135"/>
          <p:cNvCxnSpPr>
            <a:stCxn id="2131" idx="0"/>
            <a:endCxn id="2132" idx="2"/>
          </p:cNvCxnSpPr>
          <p:nvPr/>
        </p:nvCxnSpPr>
        <p:spPr>
          <a:xfrm rot="10800000">
            <a:off x="1773888" y="2383900"/>
            <a:ext cx="0" cy="324900"/>
          </a:xfrm>
          <a:prstGeom prst="straightConnector1">
            <a:avLst/>
          </a:prstGeom>
          <a:noFill/>
          <a:ln cap="flat" cmpd="sng" w="9525">
            <a:solidFill>
              <a:schemeClr val="dk1"/>
            </a:solidFill>
            <a:prstDash val="solid"/>
            <a:round/>
            <a:headEnd len="med" w="med" type="none"/>
            <a:tailEnd len="med" w="med" type="none"/>
          </a:ln>
        </p:spPr>
      </p:cxnSp>
      <p:cxnSp>
        <p:nvCxnSpPr>
          <p:cNvPr id="2133" name="Google Shape;2133;p135"/>
          <p:cNvCxnSpPr>
            <a:stCxn id="2134" idx="4"/>
            <a:endCxn id="2135" idx="0"/>
          </p:cNvCxnSpPr>
          <p:nvPr/>
        </p:nvCxnSpPr>
        <p:spPr>
          <a:xfrm>
            <a:off x="2891750" y="3281500"/>
            <a:ext cx="0" cy="308100"/>
          </a:xfrm>
          <a:prstGeom prst="straightConnector1">
            <a:avLst/>
          </a:prstGeom>
          <a:noFill/>
          <a:ln cap="flat" cmpd="sng" w="9525">
            <a:solidFill>
              <a:schemeClr val="dk1"/>
            </a:solidFill>
            <a:prstDash val="solid"/>
            <a:round/>
            <a:headEnd len="med" w="med" type="none"/>
            <a:tailEnd len="med" w="med" type="none"/>
          </a:ln>
        </p:spPr>
      </p:cxnSp>
      <p:cxnSp>
        <p:nvCxnSpPr>
          <p:cNvPr id="2136" name="Google Shape;2136;p135"/>
          <p:cNvCxnSpPr>
            <a:stCxn id="2137" idx="0"/>
            <a:endCxn id="2138" idx="2"/>
          </p:cNvCxnSpPr>
          <p:nvPr/>
        </p:nvCxnSpPr>
        <p:spPr>
          <a:xfrm rot="10800000">
            <a:off x="4009613" y="2383900"/>
            <a:ext cx="0" cy="324900"/>
          </a:xfrm>
          <a:prstGeom prst="straightConnector1">
            <a:avLst/>
          </a:prstGeom>
          <a:noFill/>
          <a:ln cap="flat" cmpd="sng" w="9525">
            <a:solidFill>
              <a:schemeClr val="dk1"/>
            </a:solidFill>
            <a:prstDash val="solid"/>
            <a:round/>
            <a:headEnd len="med" w="med" type="none"/>
            <a:tailEnd len="med" w="med" type="none"/>
          </a:ln>
        </p:spPr>
      </p:cxnSp>
      <p:cxnSp>
        <p:nvCxnSpPr>
          <p:cNvPr id="2139" name="Google Shape;2139;p135"/>
          <p:cNvCxnSpPr>
            <a:stCxn id="2140" idx="4"/>
            <a:endCxn id="2141" idx="0"/>
          </p:cNvCxnSpPr>
          <p:nvPr/>
        </p:nvCxnSpPr>
        <p:spPr>
          <a:xfrm>
            <a:off x="5127475" y="3281500"/>
            <a:ext cx="3600" cy="308100"/>
          </a:xfrm>
          <a:prstGeom prst="straightConnector1">
            <a:avLst/>
          </a:prstGeom>
          <a:noFill/>
          <a:ln cap="flat" cmpd="sng" w="9525">
            <a:solidFill>
              <a:schemeClr val="dk1"/>
            </a:solidFill>
            <a:prstDash val="solid"/>
            <a:round/>
            <a:headEnd len="med" w="med" type="none"/>
            <a:tailEnd len="med" w="med" type="none"/>
          </a:ln>
        </p:spPr>
      </p:cxnSp>
      <p:cxnSp>
        <p:nvCxnSpPr>
          <p:cNvPr id="2142" name="Google Shape;2142;p135"/>
          <p:cNvCxnSpPr>
            <a:stCxn id="2143" idx="0"/>
            <a:endCxn id="2144" idx="2"/>
          </p:cNvCxnSpPr>
          <p:nvPr/>
        </p:nvCxnSpPr>
        <p:spPr>
          <a:xfrm rot="10800000">
            <a:off x="6245338" y="2383900"/>
            <a:ext cx="0" cy="324900"/>
          </a:xfrm>
          <a:prstGeom prst="straightConnector1">
            <a:avLst/>
          </a:prstGeom>
          <a:noFill/>
          <a:ln cap="flat" cmpd="sng" w="9525">
            <a:solidFill>
              <a:schemeClr val="dk1"/>
            </a:solidFill>
            <a:prstDash val="solid"/>
            <a:round/>
            <a:headEnd len="med" w="med" type="none"/>
            <a:tailEnd len="med" w="med" type="none"/>
          </a:ln>
        </p:spPr>
      </p:cxnSp>
      <p:cxnSp>
        <p:nvCxnSpPr>
          <p:cNvPr id="2145" name="Google Shape;2145;p135"/>
          <p:cNvCxnSpPr>
            <a:stCxn id="2131" idx="6"/>
            <a:endCxn id="2134" idx="2"/>
          </p:cNvCxnSpPr>
          <p:nvPr/>
        </p:nvCxnSpPr>
        <p:spPr>
          <a:xfrm>
            <a:off x="2060238" y="2995150"/>
            <a:ext cx="545100" cy="0"/>
          </a:xfrm>
          <a:prstGeom prst="straightConnector1">
            <a:avLst/>
          </a:prstGeom>
          <a:noFill/>
          <a:ln cap="flat" cmpd="sng" w="9525">
            <a:solidFill>
              <a:schemeClr val="dk1"/>
            </a:solidFill>
            <a:prstDash val="solid"/>
            <a:round/>
            <a:headEnd len="med" w="med" type="none"/>
            <a:tailEnd len="med" w="med" type="none"/>
          </a:ln>
        </p:spPr>
      </p:cxnSp>
      <p:cxnSp>
        <p:nvCxnSpPr>
          <p:cNvPr id="2146" name="Google Shape;2146;p135"/>
          <p:cNvCxnSpPr>
            <a:stCxn id="2134" idx="6"/>
            <a:endCxn id="2137" idx="2"/>
          </p:cNvCxnSpPr>
          <p:nvPr/>
        </p:nvCxnSpPr>
        <p:spPr>
          <a:xfrm>
            <a:off x="3178100" y="2995150"/>
            <a:ext cx="545100" cy="0"/>
          </a:xfrm>
          <a:prstGeom prst="straightConnector1">
            <a:avLst/>
          </a:prstGeom>
          <a:noFill/>
          <a:ln cap="flat" cmpd="sng" w="9525">
            <a:solidFill>
              <a:schemeClr val="dk1"/>
            </a:solidFill>
            <a:prstDash val="solid"/>
            <a:round/>
            <a:headEnd len="med" w="med" type="none"/>
            <a:tailEnd len="med" w="med" type="none"/>
          </a:ln>
        </p:spPr>
      </p:cxnSp>
      <p:cxnSp>
        <p:nvCxnSpPr>
          <p:cNvPr id="2147" name="Google Shape;2147;p135"/>
          <p:cNvCxnSpPr>
            <a:stCxn id="2137" idx="6"/>
            <a:endCxn id="2140" idx="2"/>
          </p:cNvCxnSpPr>
          <p:nvPr/>
        </p:nvCxnSpPr>
        <p:spPr>
          <a:xfrm>
            <a:off x="4295963" y="2995150"/>
            <a:ext cx="545100" cy="0"/>
          </a:xfrm>
          <a:prstGeom prst="straightConnector1">
            <a:avLst/>
          </a:prstGeom>
          <a:noFill/>
          <a:ln cap="flat" cmpd="sng" w="9525">
            <a:solidFill>
              <a:schemeClr val="dk1"/>
            </a:solidFill>
            <a:prstDash val="solid"/>
            <a:round/>
            <a:headEnd len="med" w="med" type="none"/>
            <a:tailEnd len="med" w="med" type="none"/>
          </a:ln>
        </p:spPr>
      </p:cxnSp>
      <p:cxnSp>
        <p:nvCxnSpPr>
          <p:cNvPr id="2148" name="Google Shape;2148;p135"/>
          <p:cNvCxnSpPr>
            <a:stCxn id="2140" idx="6"/>
            <a:endCxn id="2143" idx="2"/>
          </p:cNvCxnSpPr>
          <p:nvPr/>
        </p:nvCxnSpPr>
        <p:spPr>
          <a:xfrm>
            <a:off x="5413825" y="2995150"/>
            <a:ext cx="545100" cy="0"/>
          </a:xfrm>
          <a:prstGeom prst="straightConnector1">
            <a:avLst/>
          </a:prstGeom>
          <a:noFill/>
          <a:ln cap="flat" cmpd="sng" w="9525">
            <a:solidFill>
              <a:schemeClr val="dk1"/>
            </a:solidFill>
            <a:prstDash val="solid"/>
            <a:round/>
            <a:headEnd len="med" w="med" type="none"/>
            <a:tailEnd len="med" w="med" type="none"/>
          </a:ln>
        </p:spPr>
      </p:cxnSp>
      <p:sp>
        <p:nvSpPr>
          <p:cNvPr id="2149" name="Google Shape;2149;p1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 Flow</a:t>
            </a:r>
            <a:endParaRPr/>
          </a:p>
        </p:txBody>
      </p:sp>
      <p:sp>
        <p:nvSpPr>
          <p:cNvPr id="2131" name="Google Shape;2131;p135"/>
          <p:cNvSpPr/>
          <p:nvPr/>
        </p:nvSpPr>
        <p:spPr>
          <a:xfrm>
            <a:off x="1487538"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10%</a:t>
            </a:r>
            <a:endParaRPr b="1" sz="800">
              <a:solidFill>
                <a:schemeClr val="lt1"/>
              </a:solidFill>
              <a:latin typeface="Montserrat"/>
              <a:ea typeface="Montserrat"/>
              <a:cs typeface="Montserrat"/>
              <a:sym typeface="Montserrat"/>
            </a:endParaRPr>
          </a:p>
        </p:txBody>
      </p:sp>
      <p:sp>
        <p:nvSpPr>
          <p:cNvPr id="2134" name="Google Shape;2134;p135"/>
          <p:cNvSpPr/>
          <p:nvPr/>
        </p:nvSpPr>
        <p:spPr>
          <a:xfrm>
            <a:off x="2605400"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35%</a:t>
            </a:r>
            <a:endParaRPr sz="800"/>
          </a:p>
        </p:txBody>
      </p:sp>
      <p:sp>
        <p:nvSpPr>
          <p:cNvPr id="2137" name="Google Shape;2137;p135"/>
          <p:cNvSpPr/>
          <p:nvPr/>
        </p:nvSpPr>
        <p:spPr>
          <a:xfrm>
            <a:off x="3723263"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50%</a:t>
            </a:r>
            <a:endParaRPr sz="800"/>
          </a:p>
        </p:txBody>
      </p:sp>
      <p:sp>
        <p:nvSpPr>
          <p:cNvPr id="2140" name="Google Shape;2140;p135"/>
          <p:cNvSpPr/>
          <p:nvPr/>
        </p:nvSpPr>
        <p:spPr>
          <a:xfrm>
            <a:off x="4841125"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75%</a:t>
            </a:r>
            <a:endParaRPr sz="700"/>
          </a:p>
        </p:txBody>
      </p:sp>
      <p:sp>
        <p:nvSpPr>
          <p:cNvPr id="2143" name="Google Shape;2143;p135"/>
          <p:cNvSpPr/>
          <p:nvPr/>
        </p:nvSpPr>
        <p:spPr>
          <a:xfrm>
            <a:off x="5958988"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lt1"/>
                </a:solidFill>
                <a:latin typeface="Montserrat"/>
                <a:ea typeface="Montserrat"/>
                <a:cs typeface="Montserrat"/>
                <a:sym typeface="Montserrat"/>
              </a:rPr>
              <a:t>90%</a:t>
            </a:r>
            <a:endParaRPr sz="600"/>
          </a:p>
        </p:txBody>
      </p:sp>
      <p:sp>
        <p:nvSpPr>
          <p:cNvPr id="2132" name="Google Shape;2132;p135"/>
          <p:cNvSpPr txBox="1"/>
          <p:nvPr/>
        </p:nvSpPr>
        <p:spPr>
          <a:xfrm>
            <a:off x="780900" y="1850764"/>
            <a:ext cx="19860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Despite being red, mars is actually a cold place</a:t>
            </a:r>
            <a:endParaRPr sz="1200">
              <a:solidFill>
                <a:schemeClr val="dk1"/>
              </a:solidFill>
              <a:latin typeface="Lato"/>
              <a:ea typeface="Lato"/>
              <a:cs typeface="Lato"/>
              <a:sym typeface="Lato"/>
            </a:endParaRPr>
          </a:p>
        </p:txBody>
      </p:sp>
      <p:sp>
        <p:nvSpPr>
          <p:cNvPr id="2138" name="Google Shape;2138;p135"/>
          <p:cNvSpPr txBox="1"/>
          <p:nvPr/>
        </p:nvSpPr>
        <p:spPr>
          <a:xfrm>
            <a:off x="3016625" y="1850774"/>
            <a:ext cx="19860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 </a:t>
            </a:r>
            <a:r>
              <a:rPr lang="en" sz="900">
                <a:solidFill>
                  <a:schemeClr val="dk1"/>
                </a:solidFill>
                <a:latin typeface="Lato"/>
                <a:ea typeface="Lato"/>
                <a:cs typeface="Lato"/>
                <a:sym typeface="Lato"/>
              </a:rPr>
              <a:t>Developed basic Chain of Custody System(to upload the evidence)</a:t>
            </a:r>
            <a:endParaRPr sz="900">
              <a:solidFill>
                <a:schemeClr val="dk1"/>
              </a:solidFill>
              <a:latin typeface="Lato"/>
              <a:ea typeface="Lato"/>
              <a:cs typeface="Lato"/>
              <a:sym typeface="Lato"/>
            </a:endParaRPr>
          </a:p>
        </p:txBody>
      </p:sp>
      <p:sp>
        <p:nvSpPr>
          <p:cNvPr id="2144" name="Google Shape;2144;p135"/>
          <p:cNvSpPr txBox="1"/>
          <p:nvPr/>
        </p:nvSpPr>
        <p:spPr>
          <a:xfrm>
            <a:off x="5252350" y="1850775"/>
            <a:ext cx="19860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 This phase contains the minor functionalities as follows: filtering the evidences, </a:t>
            </a:r>
            <a:endParaRPr sz="900">
              <a:solidFill>
                <a:schemeClr val="dk1"/>
              </a:solidFill>
              <a:latin typeface="Lato"/>
              <a:ea typeface="Lato"/>
              <a:cs typeface="Lato"/>
              <a:sym typeface="Lato"/>
            </a:endParaRPr>
          </a:p>
        </p:txBody>
      </p:sp>
      <p:sp>
        <p:nvSpPr>
          <p:cNvPr id="2150" name="Google Shape;2150;p135"/>
          <p:cNvSpPr txBox="1"/>
          <p:nvPr/>
        </p:nvSpPr>
        <p:spPr>
          <a:xfrm>
            <a:off x="1898755" y="3882350"/>
            <a:ext cx="19860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Plan what are the functionalities needs to be implemented to </a:t>
            </a:r>
            <a:r>
              <a:rPr lang="en" sz="900">
                <a:solidFill>
                  <a:schemeClr val="dk1"/>
                </a:solidFill>
                <a:latin typeface="Lato"/>
                <a:ea typeface="Lato"/>
                <a:cs typeface="Lato"/>
                <a:sym typeface="Lato"/>
              </a:rPr>
              <a:t>complete</a:t>
            </a:r>
            <a:r>
              <a:rPr lang="en" sz="900">
                <a:solidFill>
                  <a:schemeClr val="dk1"/>
                </a:solidFill>
                <a:latin typeface="Lato"/>
                <a:ea typeface="Lato"/>
                <a:cs typeface="Lato"/>
                <a:sym typeface="Lato"/>
              </a:rPr>
              <a:t> the component</a:t>
            </a:r>
            <a:endParaRPr sz="900">
              <a:solidFill>
                <a:schemeClr val="dk1"/>
              </a:solidFill>
              <a:latin typeface="Lato"/>
              <a:ea typeface="Lato"/>
              <a:cs typeface="Lato"/>
              <a:sym typeface="Lato"/>
            </a:endParaRPr>
          </a:p>
        </p:txBody>
      </p:sp>
      <p:sp>
        <p:nvSpPr>
          <p:cNvPr id="2151" name="Google Shape;2151;p135"/>
          <p:cNvSpPr txBox="1"/>
          <p:nvPr/>
        </p:nvSpPr>
        <p:spPr>
          <a:xfrm>
            <a:off x="602252" y="1561275"/>
            <a:ext cx="23433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Research on CoC</a:t>
            </a:r>
            <a:endParaRPr b="1" sz="1700">
              <a:solidFill>
                <a:schemeClr val="dk1"/>
              </a:solidFill>
              <a:latin typeface="Montserrat"/>
              <a:ea typeface="Montserrat"/>
              <a:cs typeface="Montserrat"/>
              <a:sym typeface="Montserrat"/>
            </a:endParaRPr>
          </a:p>
        </p:txBody>
      </p:sp>
      <p:sp>
        <p:nvSpPr>
          <p:cNvPr id="2152" name="Google Shape;2152;p135"/>
          <p:cNvSpPr txBox="1"/>
          <p:nvPr/>
        </p:nvSpPr>
        <p:spPr>
          <a:xfrm>
            <a:off x="3020527" y="1561275"/>
            <a:ext cx="1978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Phase 1: Development</a:t>
            </a:r>
            <a:endParaRPr b="1" sz="1700">
              <a:solidFill>
                <a:schemeClr val="dk1"/>
              </a:solidFill>
              <a:latin typeface="Montserrat"/>
              <a:ea typeface="Montserrat"/>
              <a:cs typeface="Montserrat"/>
              <a:sym typeface="Montserrat"/>
            </a:endParaRPr>
          </a:p>
        </p:txBody>
      </p:sp>
      <p:sp>
        <p:nvSpPr>
          <p:cNvPr id="2153" name="Google Shape;2153;p135"/>
          <p:cNvSpPr txBox="1"/>
          <p:nvPr/>
        </p:nvSpPr>
        <p:spPr>
          <a:xfrm>
            <a:off x="4137925" y="4117900"/>
            <a:ext cx="1986000" cy="9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 Development of the log management system</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-the logs database should contain the log details of upload/download evidence, criminal records entry logs, system user activity logs</a:t>
            </a:r>
            <a:endParaRPr sz="900">
              <a:solidFill>
                <a:schemeClr val="dk1"/>
              </a:solidFill>
              <a:latin typeface="Lato"/>
              <a:ea typeface="Lato"/>
              <a:cs typeface="Lato"/>
              <a:sym typeface="Lato"/>
            </a:endParaRPr>
          </a:p>
        </p:txBody>
      </p:sp>
      <p:sp>
        <p:nvSpPr>
          <p:cNvPr id="2154" name="Google Shape;2154;p135"/>
          <p:cNvSpPr txBox="1"/>
          <p:nvPr/>
        </p:nvSpPr>
        <p:spPr>
          <a:xfrm>
            <a:off x="5256238" y="1561275"/>
            <a:ext cx="1978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Phase 3: Development</a:t>
            </a:r>
            <a:endParaRPr b="1" sz="1700">
              <a:solidFill>
                <a:schemeClr val="dk1"/>
              </a:solidFill>
              <a:latin typeface="Montserrat"/>
              <a:ea typeface="Montserrat"/>
              <a:cs typeface="Montserrat"/>
              <a:sym typeface="Montserrat"/>
            </a:endParaRPr>
          </a:p>
        </p:txBody>
      </p:sp>
      <p:sp>
        <p:nvSpPr>
          <p:cNvPr id="2135" name="Google Shape;2135;p135"/>
          <p:cNvSpPr txBox="1"/>
          <p:nvPr/>
        </p:nvSpPr>
        <p:spPr>
          <a:xfrm>
            <a:off x="1902652" y="3589650"/>
            <a:ext cx="1978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Planning</a:t>
            </a:r>
            <a:endParaRPr b="1" sz="1700">
              <a:solidFill>
                <a:schemeClr val="dk1"/>
              </a:solidFill>
              <a:latin typeface="Montserrat"/>
              <a:ea typeface="Montserrat"/>
              <a:cs typeface="Montserrat"/>
              <a:sym typeface="Montserrat"/>
            </a:endParaRPr>
          </a:p>
        </p:txBody>
      </p:sp>
      <p:sp>
        <p:nvSpPr>
          <p:cNvPr id="2141" name="Google Shape;2141;p135"/>
          <p:cNvSpPr txBox="1"/>
          <p:nvPr/>
        </p:nvSpPr>
        <p:spPr>
          <a:xfrm>
            <a:off x="4141825" y="3589650"/>
            <a:ext cx="1978200" cy="63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Phase 2: Development</a:t>
            </a:r>
            <a:endParaRPr b="1" sz="1700">
              <a:solidFill>
                <a:schemeClr val="dk1"/>
              </a:solidFill>
              <a:latin typeface="Montserrat"/>
              <a:ea typeface="Montserrat"/>
              <a:cs typeface="Montserrat"/>
              <a:sym typeface="Montserrat"/>
            </a:endParaRPr>
          </a:p>
        </p:txBody>
      </p:sp>
      <p:sp>
        <p:nvSpPr>
          <p:cNvPr id="2155" name="Google Shape;2155;p135"/>
          <p:cNvSpPr/>
          <p:nvPr/>
        </p:nvSpPr>
        <p:spPr>
          <a:xfrm>
            <a:off x="7076863" y="2708800"/>
            <a:ext cx="572700" cy="572700"/>
          </a:xfrm>
          <a:prstGeom prst="ellipse">
            <a:avLst/>
          </a:prstGeom>
          <a:gradFill>
            <a:gsLst>
              <a:gs pos="0">
                <a:schemeClr val="dk2"/>
              </a:gs>
              <a:gs pos="100000">
                <a:schemeClr val="lt2"/>
              </a:gs>
            </a:gsLst>
            <a:lin ang="0" scaled="0"/>
          </a:gradFill>
          <a:ln cap="flat" cmpd="sng" w="38100">
            <a:solidFill>
              <a:schemeClr val="lt1"/>
            </a:solidFill>
            <a:prstDash val="solid"/>
            <a:round/>
            <a:headEnd len="sm" w="sm" type="none"/>
            <a:tailEnd len="sm" w="sm" type="none"/>
          </a:ln>
          <a:effectLst>
            <a:outerShdw blurRad="142875" rotWithShape="0" algn="bl">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lt1"/>
                </a:solidFill>
                <a:latin typeface="Montserrat"/>
                <a:ea typeface="Montserrat"/>
                <a:cs typeface="Montserrat"/>
                <a:sym typeface="Montserrat"/>
              </a:rPr>
              <a:t>100%</a:t>
            </a:r>
            <a:endParaRPr sz="600"/>
          </a:p>
        </p:txBody>
      </p:sp>
      <p:cxnSp>
        <p:nvCxnSpPr>
          <p:cNvPr id="2156" name="Google Shape;2156;p135"/>
          <p:cNvCxnSpPr>
            <a:stCxn id="2143" idx="6"/>
            <a:endCxn id="2155" idx="2"/>
          </p:cNvCxnSpPr>
          <p:nvPr/>
        </p:nvCxnSpPr>
        <p:spPr>
          <a:xfrm>
            <a:off x="6531688" y="2995150"/>
            <a:ext cx="545100" cy="0"/>
          </a:xfrm>
          <a:prstGeom prst="straightConnector1">
            <a:avLst/>
          </a:prstGeom>
          <a:noFill/>
          <a:ln cap="flat" cmpd="sng" w="9525">
            <a:solidFill>
              <a:schemeClr val="dk1"/>
            </a:solidFill>
            <a:prstDash val="solid"/>
            <a:round/>
            <a:headEnd len="med" w="med" type="none"/>
            <a:tailEnd len="med" w="med" type="none"/>
          </a:ln>
        </p:spPr>
      </p:cxnSp>
      <p:cxnSp>
        <p:nvCxnSpPr>
          <p:cNvPr id="2157" name="Google Shape;2157;p135"/>
          <p:cNvCxnSpPr>
            <a:endCxn id="2158" idx="0"/>
          </p:cNvCxnSpPr>
          <p:nvPr/>
        </p:nvCxnSpPr>
        <p:spPr>
          <a:xfrm>
            <a:off x="7366500" y="3281500"/>
            <a:ext cx="3600" cy="308100"/>
          </a:xfrm>
          <a:prstGeom prst="straightConnector1">
            <a:avLst/>
          </a:prstGeom>
          <a:noFill/>
          <a:ln cap="flat" cmpd="sng" w="9525">
            <a:solidFill>
              <a:schemeClr val="dk1"/>
            </a:solidFill>
            <a:prstDash val="solid"/>
            <a:round/>
            <a:headEnd len="med" w="med" type="none"/>
            <a:tailEnd len="med" w="med" type="none"/>
          </a:ln>
        </p:spPr>
      </p:cxnSp>
      <p:sp>
        <p:nvSpPr>
          <p:cNvPr id="2159" name="Google Shape;2159;p135"/>
          <p:cNvSpPr txBox="1"/>
          <p:nvPr/>
        </p:nvSpPr>
        <p:spPr>
          <a:xfrm>
            <a:off x="6377107" y="4117900"/>
            <a:ext cx="19860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 User Training</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 Getting feedbacks</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 Bux Bixes</a:t>
            </a:r>
            <a:endParaRPr sz="900">
              <a:solidFill>
                <a:schemeClr val="dk1"/>
              </a:solidFill>
              <a:latin typeface="Lato"/>
              <a:ea typeface="Lato"/>
              <a:cs typeface="Lato"/>
              <a:sym typeface="Lato"/>
            </a:endParaRPr>
          </a:p>
        </p:txBody>
      </p:sp>
      <p:sp>
        <p:nvSpPr>
          <p:cNvPr id="2158" name="Google Shape;2158;p135"/>
          <p:cNvSpPr txBox="1"/>
          <p:nvPr/>
        </p:nvSpPr>
        <p:spPr>
          <a:xfrm>
            <a:off x="6381000" y="3589600"/>
            <a:ext cx="1978200" cy="63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Launch the </a:t>
            </a:r>
            <a:r>
              <a:rPr b="1" lang="en" sz="1700">
                <a:solidFill>
                  <a:schemeClr val="dk1"/>
                </a:solidFill>
                <a:latin typeface="Montserrat"/>
                <a:ea typeface="Montserrat"/>
                <a:cs typeface="Montserrat"/>
                <a:sym typeface="Montserrat"/>
              </a:rPr>
              <a:t>Final Product</a:t>
            </a:r>
            <a:endParaRPr b="1" sz="1700">
              <a:solidFill>
                <a:schemeClr val="dk1"/>
              </a:solidFill>
              <a:latin typeface="Montserrat"/>
              <a:ea typeface="Montserrat"/>
              <a:cs typeface="Montserrat"/>
              <a:sym typeface="Montserrat"/>
            </a:endParaRPr>
          </a:p>
        </p:txBody>
      </p:sp>
      <p:sp>
        <p:nvSpPr>
          <p:cNvPr id="2160" name="Google Shape;2160;p135"/>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55"/>
          <p:cNvPicPr preferRelativeResize="0"/>
          <p:nvPr/>
        </p:nvPicPr>
        <p:blipFill>
          <a:blip r:embed="rId3">
            <a:alphaModFix amt="23000"/>
          </a:blip>
          <a:stretch>
            <a:fillRect/>
          </a:stretch>
        </p:blipFill>
        <p:spPr>
          <a:xfrm>
            <a:off x="7569504" y="-502426"/>
            <a:ext cx="1982587" cy="1971348"/>
          </a:xfrm>
          <a:prstGeom prst="rect">
            <a:avLst/>
          </a:prstGeom>
          <a:noFill/>
          <a:ln>
            <a:noFill/>
          </a:ln>
        </p:spPr>
      </p:pic>
      <p:sp>
        <p:nvSpPr>
          <p:cNvPr id="626" name="Google Shape;626;p55"/>
          <p:cNvSpPr txBox="1"/>
          <p:nvPr>
            <p:ph idx="4294967295" type="title"/>
          </p:nvPr>
        </p:nvSpPr>
        <p:spPr>
          <a:xfrm>
            <a:off x="720000" y="-8837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Overall </a:t>
            </a:r>
            <a:r>
              <a:rPr lang="en" sz="2500">
                <a:latin typeface="Poppins"/>
                <a:ea typeface="Poppins"/>
                <a:cs typeface="Poppins"/>
                <a:sym typeface="Poppins"/>
              </a:rPr>
              <a:t>System Diagram</a:t>
            </a:r>
            <a:endParaRPr sz="2500">
              <a:latin typeface="Poppins"/>
              <a:ea typeface="Poppins"/>
              <a:cs typeface="Poppins"/>
              <a:sym typeface="Poppins"/>
            </a:endParaRPr>
          </a:p>
        </p:txBody>
      </p:sp>
      <p:cxnSp>
        <p:nvCxnSpPr>
          <p:cNvPr id="627" name="Google Shape;627;p55"/>
          <p:cNvCxnSpPr/>
          <p:nvPr/>
        </p:nvCxnSpPr>
        <p:spPr>
          <a:xfrm flipH="1" rot="10800000">
            <a:off x="5468425" y="484325"/>
            <a:ext cx="2835000" cy="17100"/>
          </a:xfrm>
          <a:prstGeom prst="straightConnector1">
            <a:avLst/>
          </a:prstGeom>
          <a:noFill/>
          <a:ln cap="rnd" cmpd="sng" w="28575">
            <a:solidFill>
              <a:schemeClr val="lt2"/>
            </a:solidFill>
            <a:prstDash val="solid"/>
            <a:round/>
            <a:headEnd len="med" w="med" type="none"/>
            <a:tailEnd len="med" w="med" type="none"/>
          </a:ln>
        </p:spPr>
      </p:cxnSp>
      <p:pic>
        <p:nvPicPr>
          <p:cNvPr id="628" name="Google Shape;628;p55"/>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629" name="Google Shape;629;p55"/>
          <p:cNvSpPr/>
          <p:nvPr/>
        </p:nvSpPr>
        <p:spPr>
          <a:xfrm>
            <a:off x="6988550" y="3969075"/>
            <a:ext cx="552600" cy="5727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6772650" y="3905575"/>
            <a:ext cx="552600" cy="231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5026400" y="3332875"/>
            <a:ext cx="441900" cy="5727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4757000" y="3332875"/>
            <a:ext cx="955200" cy="231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6001600" y="3465025"/>
            <a:ext cx="1469700" cy="199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55"/>
          <p:cNvPicPr preferRelativeResize="0"/>
          <p:nvPr/>
        </p:nvPicPr>
        <p:blipFill>
          <a:blip r:embed="rId5">
            <a:alphaModFix/>
          </a:blip>
          <a:stretch>
            <a:fillRect/>
          </a:stretch>
        </p:blipFill>
        <p:spPr>
          <a:xfrm>
            <a:off x="679200" y="617588"/>
            <a:ext cx="6251301" cy="39362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pic>
        <p:nvPicPr>
          <p:cNvPr id="2165" name="Google Shape;2165;p136"/>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166" name="Google Shape;2166;p136"/>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167" name="Google Shape;2167;p136"/>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168" name="Google Shape;2168;p136"/>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Gantt Chart</a:t>
            </a:r>
            <a:endParaRPr sz="2400">
              <a:latin typeface="Poppins"/>
              <a:ea typeface="Poppins"/>
              <a:cs typeface="Poppins"/>
              <a:sym typeface="Poppins"/>
            </a:endParaRPr>
          </a:p>
        </p:txBody>
      </p:sp>
      <p:pic>
        <p:nvPicPr>
          <p:cNvPr id="2169" name="Google Shape;2169;p136"/>
          <p:cNvPicPr preferRelativeResize="0"/>
          <p:nvPr/>
        </p:nvPicPr>
        <p:blipFill>
          <a:blip r:embed="rId5">
            <a:alphaModFix/>
          </a:blip>
          <a:stretch>
            <a:fillRect/>
          </a:stretch>
        </p:blipFill>
        <p:spPr>
          <a:xfrm>
            <a:off x="1181888" y="1033838"/>
            <a:ext cx="6780216" cy="3558951"/>
          </a:xfrm>
          <a:prstGeom prst="rect">
            <a:avLst/>
          </a:prstGeom>
          <a:noFill/>
          <a:ln>
            <a:noFill/>
          </a:ln>
        </p:spPr>
      </p:pic>
      <p:sp>
        <p:nvSpPr>
          <p:cNvPr id="2170" name="Google Shape;2170;p136"/>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pic>
        <p:nvPicPr>
          <p:cNvPr id="2175" name="Google Shape;2175;p137"/>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176" name="Google Shape;2176;p137"/>
          <p:cNvPicPr preferRelativeResize="0"/>
          <p:nvPr/>
        </p:nvPicPr>
        <p:blipFill>
          <a:blip r:embed="rId4">
            <a:alphaModFix amt="23000"/>
          </a:blip>
          <a:stretch>
            <a:fillRect/>
          </a:stretch>
        </p:blipFill>
        <p:spPr>
          <a:xfrm>
            <a:off x="7569504" y="-502426"/>
            <a:ext cx="1982587" cy="1971348"/>
          </a:xfrm>
          <a:prstGeom prst="rect">
            <a:avLst/>
          </a:prstGeom>
          <a:noFill/>
          <a:ln>
            <a:noFill/>
          </a:ln>
        </p:spPr>
      </p:pic>
      <p:grpSp>
        <p:nvGrpSpPr>
          <p:cNvPr id="2177" name="Google Shape;2177;p137"/>
          <p:cNvGrpSpPr/>
          <p:nvPr/>
        </p:nvGrpSpPr>
        <p:grpSpPr>
          <a:xfrm>
            <a:off x="2813250" y="1454463"/>
            <a:ext cx="5055497" cy="3346596"/>
            <a:chOff x="2500600" y="1454475"/>
            <a:chExt cx="5055497" cy="3346596"/>
          </a:xfrm>
        </p:grpSpPr>
        <p:sp>
          <p:nvSpPr>
            <p:cNvPr id="2178" name="Google Shape;2178;p137"/>
            <p:cNvSpPr/>
            <p:nvPr/>
          </p:nvSpPr>
          <p:spPr>
            <a:xfrm>
              <a:off x="3238138"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7"/>
            <p:cNvSpPr/>
            <p:nvPr/>
          </p:nvSpPr>
          <p:spPr>
            <a:xfrm>
              <a:off x="39667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7"/>
            <p:cNvSpPr/>
            <p:nvPr/>
          </p:nvSpPr>
          <p:spPr>
            <a:xfrm>
              <a:off x="250060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7"/>
            <p:cNvSpPr/>
            <p:nvPr/>
          </p:nvSpPr>
          <p:spPr>
            <a:xfrm>
              <a:off x="3238138"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7"/>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7"/>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7"/>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7"/>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7"/>
            <p:cNvSpPr/>
            <p:nvPr/>
          </p:nvSpPr>
          <p:spPr>
            <a:xfrm>
              <a:off x="6916797" y="4241271"/>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7"/>
            <p:cNvSpPr/>
            <p:nvPr/>
          </p:nvSpPr>
          <p:spPr>
            <a:xfrm>
              <a:off x="250060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7"/>
            <p:cNvSpPr/>
            <p:nvPr/>
          </p:nvSpPr>
          <p:spPr>
            <a:xfrm>
              <a:off x="3238138"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7"/>
            <p:cNvSpPr/>
            <p:nvPr/>
          </p:nvSpPr>
          <p:spPr>
            <a:xfrm>
              <a:off x="39667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7"/>
            <p:cNvSpPr/>
            <p:nvPr/>
          </p:nvSpPr>
          <p:spPr>
            <a:xfrm>
              <a:off x="47055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7"/>
            <p:cNvSpPr/>
            <p:nvPr/>
          </p:nvSpPr>
          <p:spPr>
            <a:xfrm>
              <a:off x="5444349"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7"/>
            <p:cNvSpPr/>
            <p:nvPr/>
          </p:nvSpPr>
          <p:spPr>
            <a:xfrm>
              <a:off x="6183150"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7"/>
            <p:cNvSpPr/>
            <p:nvPr/>
          </p:nvSpPr>
          <p:spPr>
            <a:xfrm>
              <a:off x="6916797" y="21160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7"/>
            <p:cNvSpPr/>
            <p:nvPr/>
          </p:nvSpPr>
          <p:spPr>
            <a:xfrm>
              <a:off x="250060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7"/>
            <p:cNvSpPr/>
            <p:nvPr/>
          </p:nvSpPr>
          <p:spPr>
            <a:xfrm>
              <a:off x="3238138"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7"/>
            <p:cNvSpPr/>
            <p:nvPr/>
          </p:nvSpPr>
          <p:spPr>
            <a:xfrm>
              <a:off x="39667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7"/>
            <p:cNvSpPr/>
            <p:nvPr/>
          </p:nvSpPr>
          <p:spPr>
            <a:xfrm>
              <a:off x="4705550" y="1454475"/>
              <a:ext cx="639300" cy="559800"/>
            </a:xfrm>
            <a:prstGeom prst="roundRect">
              <a:avLst>
                <a:gd fmla="val 1189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7"/>
            <p:cNvSpPr/>
            <p:nvPr/>
          </p:nvSpPr>
          <p:spPr>
            <a:xfrm>
              <a:off x="5444349"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7"/>
            <p:cNvSpPr/>
            <p:nvPr/>
          </p:nvSpPr>
          <p:spPr>
            <a:xfrm>
              <a:off x="6183150"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7"/>
            <p:cNvSpPr/>
            <p:nvPr/>
          </p:nvSpPr>
          <p:spPr>
            <a:xfrm>
              <a:off x="6916797" y="1454475"/>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7"/>
            <p:cNvSpPr/>
            <p:nvPr/>
          </p:nvSpPr>
          <p:spPr>
            <a:xfrm>
              <a:off x="250060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7"/>
            <p:cNvSpPr/>
            <p:nvPr/>
          </p:nvSpPr>
          <p:spPr>
            <a:xfrm>
              <a:off x="47055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7"/>
            <p:cNvSpPr/>
            <p:nvPr/>
          </p:nvSpPr>
          <p:spPr>
            <a:xfrm>
              <a:off x="5444349"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7"/>
            <p:cNvSpPr/>
            <p:nvPr/>
          </p:nvSpPr>
          <p:spPr>
            <a:xfrm>
              <a:off x="6183150"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7"/>
            <p:cNvSpPr/>
            <p:nvPr/>
          </p:nvSpPr>
          <p:spPr>
            <a:xfrm>
              <a:off x="6916797" y="35328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7"/>
            <p:cNvSpPr/>
            <p:nvPr/>
          </p:nvSpPr>
          <p:spPr>
            <a:xfrm>
              <a:off x="250060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7"/>
            <p:cNvSpPr/>
            <p:nvPr/>
          </p:nvSpPr>
          <p:spPr>
            <a:xfrm>
              <a:off x="3238138"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7"/>
            <p:cNvSpPr/>
            <p:nvPr/>
          </p:nvSpPr>
          <p:spPr>
            <a:xfrm>
              <a:off x="39667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7"/>
            <p:cNvSpPr/>
            <p:nvPr/>
          </p:nvSpPr>
          <p:spPr>
            <a:xfrm>
              <a:off x="47055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7"/>
            <p:cNvSpPr/>
            <p:nvPr/>
          </p:nvSpPr>
          <p:spPr>
            <a:xfrm>
              <a:off x="5444349"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7"/>
            <p:cNvSpPr/>
            <p:nvPr/>
          </p:nvSpPr>
          <p:spPr>
            <a:xfrm>
              <a:off x="6183150"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7"/>
            <p:cNvSpPr/>
            <p:nvPr/>
          </p:nvSpPr>
          <p:spPr>
            <a:xfrm>
              <a:off x="6916797" y="28244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137"/>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2214" name="Google Shape;2214;p137"/>
          <p:cNvSpPr txBox="1"/>
          <p:nvPr/>
        </p:nvSpPr>
        <p:spPr>
          <a:xfrm flipH="1">
            <a:off x="5033114" y="1474690"/>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2215" name="Google Shape;2215;p137"/>
          <p:cNvSpPr txBox="1"/>
          <p:nvPr/>
        </p:nvSpPr>
        <p:spPr>
          <a:xfrm flipH="1">
            <a:off x="5771913"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2216" name="Google Shape;2216;p137"/>
          <p:cNvSpPr txBox="1"/>
          <p:nvPr/>
        </p:nvSpPr>
        <p:spPr>
          <a:xfrm flipH="1">
            <a:off x="6510715" y="1474690"/>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2217" name="Google Shape;2217;p137"/>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2218" name="Google Shape;2218;p137"/>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	</a:t>
            </a:r>
            <a:endParaRPr b="1" sz="1200">
              <a:solidFill>
                <a:srgbClr val="434343"/>
              </a:solidFill>
              <a:latin typeface="Cambria Math"/>
              <a:ea typeface="Cambria Math"/>
              <a:cs typeface="Cambria Math"/>
              <a:sym typeface="Cambria Math"/>
            </a:endParaRPr>
          </a:p>
        </p:txBody>
      </p:sp>
      <p:sp>
        <p:nvSpPr>
          <p:cNvPr id="2219" name="Google Shape;2219;p137"/>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2220" name="Google Shape;2220;p137"/>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2221" name="Google Shape;2221;p137"/>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2222" name="Google Shape;2222;p137"/>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a:t>
            </a:r>
            <a:endParaRPr b="1" sz="1200">
              <a:solidFill>
                <a:srgbClr val="434343"/>
              </a:solidFill>
              <a:latin typeface="Cambria Math"/>
              <a:ea typeface="Cambria Math"/>
              <a:cs typeface="Cambria Math"/>
              <a:sym typeface="Cambria Math"/>
            </a:endParaRPr>
          </a:p>
        </p:txBody>
      </p:sp>
      <p:sp>
        <p:nvSpPr>
          <p:cNvPr id="2223" name="Google Shape;2223;p137"/>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a:t>
            </a:r>
            <a:endParaRPr b="1" sz="1200">
              <a:solidFill>
                <a:srgbClr val="434343"/>
              </a:solidFill>
              <a:latin typeface="Cambria Math"/>
              <a:ea typeface="Cambria Math"/>
              <a:cs typeface="Cambria Math"/>
              <a:sym typeface="Cambria Math"/>
            </a:endParaRPr>
          </a:p>
        </p:txBody>
      </p:sp>
      <p:sp>
        <p:nvSpPr>
          <p:cNvPr id="2224" name="Google Shape;2224;p137"/>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2225" name="Google Shape;2225;p137"/>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2226" name="Google Shape;2226;p137"/>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2227" name="Google Shape;2227;p137"/>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2228" name="Google Shape;2228;p137"/>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2229" name="Google Shape;2229;p137"/>
          <p:cNvSpPr txBox="1"/>
          <p:nvPr/>
        </p:nvSpPr>
        <p:spPr>
          <a:xfrm flipH="1">
            <a:off x="42943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2230" name="Google Shape;2230;p137"/>
          <p:cNvSpPr txBox="1"/>
          <p:nvPr/>
        </p:nvSpPr>
        <p:spPr>
          <a:xfrm flipH="1">
            <a:off x="5033114"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2231" name="Google Shape;2231;p137"/>
          <p:cNvSpPr txBox="1"/>
          <p:nvPr/>
        </p:nvSpPr>
        <p:spPr>
          <a:xfrm flipH="1">
            <a:off x="577191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2232" name="Google Shape;2232;p137"/>
          <p:cNvSpPr txBox="1"/>
          <p:nvPr/>
        </p:nvSpPr>
        <p:spPr>
          <a:xfrm flipH="1">
            <a:off x="6510715"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2233" name="Google Shape;2233;p137"/>
          <p:cNvSpPr txBox="1"/>
          <p:nvPr/>
        </p:nvSpPr>
        <p:spPr>
          <a:xfrm flipH="1">
            <a:off x="7244363" y="4256965"/>
            <a:ext cx="608700" cy="453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2234" name="Google Shape;2234;p137"/>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2235" name="Google Shape;2235;p137"/>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2236" name="Google Shape;2236;p137"/>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	</a:t>
            </a:r>
            <a:endParaRPr b="1" sz="1200">
              <a:solidFill>
                <a:srgbClr val="434343"/>
              </a:solidFill>
              <a:latin typeface="Cambria Math"/>
              <a:ea typeface="Cambria Math"/>
              <a:cs typeface="Cambria Math"/>
              <a:sym typeface="Cambria Math"/>
            </a:endParaRPr>
          </a:p>
        </p:txBody>
      </p:sp>
      <p:sp>
        <p:nvSpPr>
          <p:cNvPr id="2237" name="Google Shape;2237;p137"/>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2238" name="Google Shape;2238;p137"/>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sp>
        <p:nvSpPr>
          <p:cNvPr id="2239" name="Google Shape;2239;p137"/>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2240" name="Google Shape;2240;p137"/>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2241" name="Google Shape;2241;p137"/>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2242" name="Google Shape;2242;p137"/>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2243" name="Google Shape;2243;p137"/>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2244" name="Google Shape;2244;p137"/>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2245" name="Google Shape;2245;p137"/>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2246" name="Google Shape;2246;p137"/>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grpSp>
        <p:nvGrpSpPr>
          <p:cNvPr id="2247" name="Google Shape;2247;p137"/>
          <p:cNvGrpSpPr/>
          <p:nvPr/>
        </p:nvGrpSpPr>
        <p:grpSpPr>
          <a:xfrm>
            <a:off x="1259355" y="1454466"/>
            <a:ext cx="1481322" cy="3346596"/>
            <a:chOff x="2500600" y="1454475"/>
            <a:chExt cx="639300" cy="3346596"/>
          </a:xfrm>
        </p:grpSpPr>
        <p:sp>
          <p:nvSpPr>
            <p:cNvPr id="2248" name="Google Shape;2248;p137"/>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7"/>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7"/>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7"/>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7"/>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137"/>
          <p:cNvSpPr/>
          <p:nvPr/>
        </p:nvSpPr>
        <p:spPr>
          <a:xfrm>
            <a:off x="5775300" y="2419950"/>
            <a:ext cx="20934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1F1F1F"/>
                </a:solidFill>
                <a:latin typeface="Lora"/>
                <a:ea typeface="Lora"/>
                <a:cs typeface="Lora"/>
                <a:sym typeface="Lora"/>
              </a:rPr>
              <a:t>Checking</a:t>
            </a:r>
            <a:endParaRPr b="1" sz="1000">
              <a:solidFill>
                <a:srgbClr val="1F1F1F"/>
              </a:solidFill>
              <a:latin typeface="Lora"/>
              <a:ea typeface="Lora"/>
              <a:cs typeface="Lora"/>
              <a:sym typeface="Lora"/>
            </a:endParaRPr>
          </a:p>
        </p:txBody>
      </p:sp>
      <p:sp>
        <p:nvSpPr>
          <p:cNvPr id="2254" name="Google Shape;2254;p137"/>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2255" name="Google Shape;2255;p137"/>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2256" name="Google Shape;2256;p137"/>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2257" name="Google Shape;2257;p137"/>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2258" name="Google Shape;2258;p137"/>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2259" name="Google Shape;2259;p137"/>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2260" name="Google Shape;2260;p137"/>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2261" name="Google Shape;2261;p137"/>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2262" name="Google Shape;2262;p137"/>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2263" name="Google Shape;2263;p137"/>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2264" name="Google Shape;2264;p137"/>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2265" name="Google Shape;2265;p137"/>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2266" name="Google Shape;2266;p137"/>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2267" name="Google Shape;2267;p137"/>
          <p:cNvSpPr/>
          <p:nvPr/>
        </p:nvSpPr>
        <p:spPr>
          <a:xfrm>
            <a:off x="2804000" y="1748425"/>
            <a:ext cx="50649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PROGRESS PRESENTATION II PREPARATION</a:t>
            </a:r>
            <a:endParaRPr b="1" sz="1000">
              <a:solidFill>
                <a:srgbClr val="1F1F1F"/>
              </a:solidFill>
              <a:latin typeface="Lora"/>
              <a:ea typeface="Lora"/>
              <a:cs typeface="Lora"/>
              <a:sym typeface="Lora"/>
            </a:endParaRPr>
          </a:p>
        </p:txBody>
      </p:sp>
      <p:sp>
        <p:nvSpPr>
          <p:cNvPr id="2268" name="Google Shape;2268;p137"/>
          <p:cNvSpPr/>
          <p:nvPr/>
        </p:nvSpPr>
        <p:spPr>
          <a:xfrm>
            <a:off x="5022950" y="3116100"/>
            <a:ext cx="2835000" cy="183300"/>
          </a:xfrm>
          <a:prstGeom prst="roundRect">
            <a:avLst>
              <a:gd fmla="val 16667" name="adj"/>
            </a:avLst>
          </a:prstGeom>
          <a:solidFill>
            <a:srgbClr val="338987"/>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Integration within my Component</a:t>
            </a:r>
            <a:endParaRPr b="1" sz="1000">
              <a:solidFill>
                <a:srgbClr val="FAFAFA"/>
              </a:solidFill>
              <a:latin typeface="Lora"/>
              <a:ea typeface="Lora"/>
              <a:cs typeface="Lora"/>
              <a:sym typeface="Lora"/>
            </a:endParaRPr>
          </a:p>
        </p:txBody>
      </p:sp>
      <p:sp>
        <p:nvSpPr>
          <p:cNvPr id="2269" name="Google Shape;2269;p137"/>
          <p:cNvSpPr/>
          <p:nvPr/>
        </p:nvSpPr>
        <p:spPr>
          <a:xfrm>
            <a:off x="2809675" y="3814450"/>
            <a:ext cx="50556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Whole System Integration</a:t>
            </a:r>
            <a:endParaRPr b="1" sz="1000">
              <a:solidFill>
                <a:srgbClr val="1F1F1F"/>
              </a:solidFill>
              <a:latin typeface="Lora"/>
              <a:ea typeface="Lora"/>
              <a:cs typeface="Lora"/>
              <a:sym typeface="Lora"/>
            </a:endParaRPr>
          </a:p>
        </p:txBody>
      </p:sp>
      <p:sp>
        <p:nvSpPr>
          <p:cNvPr id="2270" name="Google Shape;2270;p137"/>
          <p:cNvSpPr/>
          <p:nvPr/>
        </p:nvSpPr>
        <p:spPr>
          <a:xfrm>
            <a:off x="2813250" y="2420750"/>
            <a:ext cx="28350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Progress Presentation II</a:t>
            </a:r>
            <a:endParaRPr b="1" sz="1000">
              <a:solidFill>
                <a:srgbClr val="FAFAFA"/>
              </a:solidFill>
              <a:latin typeface="Lora"/>
              <a:ea typeface="Lora"/>
              <a:cs typeface="Lora"/>
              <a:sym typeface="Lora"/>
            </a:endParaRPr>
          </a:p>
        </p:txBody>
      </p:sp>
      <p:sp>
        <p:nvSpPr>
          <p:cNvPr id="2271" name="Google Shape;2271;p137"/>
          <p:cNvSpPr/>
          <p:nvPr/>
        </p:nvSpPr>
        <p:spPr>
          <a:xfrm>
            <a:off x="2809675" y="3116100"/>
            <a:ext cx="2093400" cy="183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Input Validations</a:t>
            </a:r>
            <a:endParaRPr b="1" sz="1000">
              <a:solidFill>
                <a:srgbClr val="1F1F1F"/>
              </a:solidFill>
              <a:latin typeface="Lora"/>
              <a:ea typeface="Lora"/>
              <a:cs typeface="Lora"/>
              <a:sym typeface="Lora"/>
            </a:endParaRPr>
          </a:p>
        </p:txBody>
      </p:sp>
      <p:sp>
        <p:nvSpPr>
          <p:cNvPr id="2272" name="Google Shape;2272;p137"/>
          <p:cNvSpPr/>
          <p:nvPr/>
        </p:nvSpPr>
        <p:spPr>
          <a:xfrm>
            <a:off x="2813250" y="4513200"/>
            <a:ext cx="50556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Whole System Integration</a:t>
            </a:r>
            <a:endParaRPr b="1" sz="1000">
              <a:solidFill>
                <a:srgbClr val="1F1F1F"/>
              </a:solidFill>
              <a:latin typeface="Lora"/>
              <a:ea typeface="Lora"/>
              <a:cs typeface="Lora"/>
              <a:sym typeface="Lora"/>
            </a:endParaRPr>
          </a:p>
        </p:txBody>
      </p:sp>
      <p:cxnSp>
        <p:nvCxnSpPr>
          <p:cNvPr id="2273" name="Google Shape;2273;p137"/>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274" name="Google Shape;2274;p137"/>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pic>
        <p:nvPicPr>
          <p:cNvPr id="2275" name="Google Shape;2275;p137"/>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2276" name="Google Shape;2276;p137"/>
          <p:cNvSpPr txBox="1"/>
          <p:nvPr/>
        </p:nvSpPr>
        <p:spPr>
          <a:xfrm>
            <a:off x="1196000"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September</a:t>
            </a:r>
            <a:endParaRPr b="1" sz="1100">
              <a:solidFill>
                <a:srgbClr val="434343"/>
              </a:solidFill>
              <a:latin typeface="Poppins"/>
              <a:ea typeface="Poppins"/>
              <a:cs typeface="Poppins"/>
              <a:sym typeface="Poppins"/>
            </a:endParaRPr>
          </a:p>
        </p:txBody>
      </p:sp>
      <p:sp>
        <p:nvSpPr>
          <p:cNvPr id="2277" name="Google Shape;2277;p137"/>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pic>
        <p:nvPicPr>
          <p:cNvPr id="2282" name="Google Shape;2282;p138"/>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283" name="Google Shape;2283;p138"/>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284" name="Google Shape;2284;p138"/>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285" name="Google Shape;2285;p138"/>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Upcoming Schedule</a:t>
            </a:r>
            <a:endParaRPr sz="2400">
              <a:latin typeface="Poppins"/>
              <a:ea typeface="Poppins"/>
              <a:cs typeface="Poppins"/>
              <a:sym typeface="Poppins"/>
            </a:endParaRPr>
          </a:p>
        </p:txBody>
      </p:sp>
      <p:grpSp>
        <p:nvGrpSpPr>
          <p:cNvPr id="2286" name="Google Shape;2286;p138"/>
          <p:cNvGrpSpPr/>
          <p:nvPr/>
        </p:nvGrpSpPr>
        <p:grpSpPr>
          <a:xfrm>
            <a:off x="2813250" y="1454463"/>
            <a:ext cx="5055497" cy="3346596"/>
            <a:chOff x="2500600" y="1454475"/>
            <a:chExt cx="5055497" cy="3346596"/>
          </a:xfrm>
        </p:grpSpPr>
        <p:sp>
          <p:nvSpPr>
            <p:cNvPr id="2287" name="Google Shape;2287;p138"/>
            <p:cNvSpPr/>
            <p:nvPr/>
          </p:nvSpPr>
          <p:spPr>
            <a:xfrm>
              <a:off x="3238138"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8"/>
            <p:cNvSpPr/>
            <p:nvPr/>
          </p:nvSpPr>
          <p:spPr>
            <a:xfrm>
              <a:off x="39667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8"/>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8"/>
            <p:cNvSpPr/>
            <p:nvPr/>
          </p:nvSpPr>
          <p:spPr>
            <a:xfrm>
              <a:off x="3238138"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8"/>
            <p:cNvSpPr/>
            <p:nvPr/>
          </p:nvSpPr>
          <p:spPr>
            <a:xfrm>
              <a:off x="39667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8"/>
            <p:cNvSpPr/>
            <p:nvPr/>
          </p:nvSpPr>
          <p:spPr>
            <a:xfrm>
              <a:off x="47055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8"/>
            <p:cNvSpPr/>
            <p:nvPr/>
          </p:nvSpPr>
          <p:spPr>
            <a:xfrm>
              <a:off x="5444349"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8"/>
            <p:cNvSpPr/>
            <p:nvPr/>
          </p:nvSpPr>
          <p:spPr>
            <a:xfrm>
              <a:off x="6183150"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8"/>
            <p:cNvSpPr/>
            <p:nvPr/>
          </p:nvSpPr>
          <p:spPr>
            <a:xfrm>
              <a:off x="6916797" y="4241271"/>
              <a:ext cx="639300" cy="559800"/>
            </a:xfrm>
            <a:prstGeom prst="roundRect">
              <a:avLst>
                <a:gd fmla="val 11897" name="adj"/>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8"/>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8"/>
            <p:cNvSpPr/>
            <p:nvPr/>
          </p:nvSpPr>
          <p:spPr>
            <a:xfrm>
              <a:off x="3238138"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8"/>
            <p:cNvSpPr/>
            <p:nvPr/>
          </p:nvSpPr>
          <p:spPr>
            <a:xfrm>
              <a:off x="39667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8"/>
            <p:cNvSpPr/>
            <p:nvPr/>
          </p:nvSpPr>
          <p:spPr>
            <a:xfrm>
              <a:off x="47055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8"/>
            <p:cNvSpPr/>
            <p:nvPr/>
          </p:nvSpPr>
          <p:spPr>
            <a:xfrm>
              <a:off x="5444349"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8"/>
            <p:cNvSpPr/>
            <p:nvPr/>
          </p:nvSpPr>
          <p:spPr>
            <a:xfrm>
              <a:off x="618315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8"/>
            <p:cNvSpPr/>
            <p:nvPr/>
          </p:nvSpPr>
          <p:spPr>
            <a:xfrm>
              <a:off x="6916797"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8"/>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8"/>
            <p:cNvSpPr/>
            <p:nvPr/>
          </p:nvSpPr>
          <p:spPr>
            <a:xfrm>
              <a:off x="3238138"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8"/>
            <p:cNvSpPr/>
            <p:nvPr/>
          </p:nvSpPr>
          <p:spPr>
            <a:xfrm>
              <a:off x="39667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8"/>
            <p:cNvSpPr/>
            <p:nvPr/>
          </p:nvSpPr>
          <p:spPr>
            <a:xfrm>
              <a:off x="47055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8"/>
            <p:cNvSpPr/>
            <p:nvPr/>
          </p:nvSpPr>
          <p:spPr>
            <a:xfrm>
              <a:off x="5444349"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8"/>
            <p:cNvSpPr/>
            <p:nvPr/>
          </p:nvSpPr>
          <p:spPr>
            <a:xfrm>
              <a:off x="618315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8"/>
            <p:cNvSpPr/>
            <p:nvPr/>
          </p:nvSpPr>
          <p:spPr>
            <a:xfrm>
              <a:off x="6916797"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8"/>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8"/>
            <p:cNvSpPr/>
            <p:nvPr/>
          </p:nvSpPr>
          <p:spPr>
            <a:xfrm>
              <a:off x="47055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8"/>
            <p:cNvSpPr/>
            <p:nvPr/>
          </p:nvSpPr>
          <p:spPr>
            <a:xfrm>
              <a:off x="5444349"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8"/>
            <p:cNvSpPr/>
            <p:nvPr/>
          </p:nvSpPr>
          <p:spPr>
            <a:xfrm>
              <a:off x="618315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8"/>
            <p:cNvSpPr/>
            <p:nvPr/>
          </p:nvSpPr>
          <p:spPr>
            <a:xfrm>
              <a:off x="6916797"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8"/>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8"/>
            <p:cNvSpPr/>
            <p:nvPr/>
          </p:nvSpPr>
          <p:spPr>
            <a:xfrm>
              <a:off x="3238138"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8"/>
            <p:cNvSpPr/>
            <p:nvPr/>
          </p:nvSpPr>
          <p:spPr>
            <a:xfrm>
              <a:off x="39667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8"/>
            <p:cNvSpPr/>
            <p:nvPr/>
          </p:nvSpPr>
          <p:spPr>
            <a:xfrm>
              <a:off x="47055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8"/>
            <p:cNvSpPr/>
            <p:nvPr/>
          </p:nvSpPr>
          <p:spPr>
            <a:xfrm>
              <a:off x="5444349"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8"/>
            <p:cNvSpPr/>
            <p:nvPr/>
          </p:nvSpPr>
          <p:spPr>
            <a:xfrm>
              <a:off x="618315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8"/>
            <p:cNvSpPr/>
            <p:nvPr/>
          </p:nvSpPr>
          <p:spPr>
            <a:xfrm>
              <a:off x="6916797"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138"/>
          <p:cNvSpPr txBox="1"/>
          <p:nvPr/>
        </p:nvSpPr>
        <p:spPr>
          <a:xfrm flipH="1">
            <a:off x="3565701"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2323" name="Google Shape;2323;p138"/>
          <p:cNvSpPr txBox="1"/>
          <p:nvPr/>
        </p:nvSpPr>
        <p:spPr>
          <a:xfrm flipH="1">
            <a:off x="50331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2324" name="Google Shape;2324;p138"/>
          <p:cNvSpPr txBox="1"/>
          <p:nvPr/>
        </p:nvSpPr>
        <p:spPr>
          <a:xfrm flipH="1">
            <a:off x="577191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06</a:t>
            </a:r>
            <a:endParaRPr b="1" sz="1200">
              <a:solidFill>
                <a:srgbClr val="434343"/>
              </a:solidFill>
              <a:latin typeface="Cambria Math"/>
              <a:ea typeface="Cambria Math"/>
              <a:cs typeface="Cambria Math"/>
              <a:sym typeface="Cambria Math"/>
            </a:endParaRPr>
          </a:p>
        </p:txBody>
      </p:sp>
      <p:sp>
        <p:nvSpPr>
          <p:cNvPr id="2325" name="Google Shape;2325;p138"/>
          <p:cNvSpPr txBox="1"/>
          <p:nvPr/>
        </p:nvSpPr>
        <p:spPr>
          <a:xfrm flipH="1">
            <a:off x="6510715"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07</a:t>
            </a:r>
            <a:endParaRPr b="1" sz="1200">
              <a:solidFill>
                <a:srgbClr val="434343"/>
              </a:solidFill>
              <a:latin typeface="Cambria Math"/>
              <a:ea typeface="Cambria Math"/>
              <a:cs typeface="Cambria Math"/>
              <a:sym typeface="Cambria Math"/>
            </a:endParaRPr>
          </a:p>
        </p:txBody>
      </p:sp>
      <p:sp>
        <p:nvSpPr>
          <p:cNvPr id="2326" name="Google Shape;2326;p138"/>
          <p:cNvSpPr txBox="1"/>
          <p:nvPr/>
        </p:nvSpPr>
        <p:spPr>
          <a:xfrm flipH="1">
            <a:off x="72443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08</a:t>
            </a:r>
            <a:endParaRPr b="1" sz="1200">
              <a:solidFill>
                <a:srgbClr val="434343"/>
              </a:solidFill>
              <a:latin typeface="Cambria Math"/>
              <a:ea typeface="Cambria Math"/>
              <a:cs typeface="Cambria Math"/>
              <a:sym typeface="Cambria Math"/>
            </a:endParaRPr>
          </a:p>
        </p:txBody>
      </p:sp>
      <p:sp>
        <p:nvSpPr>
          <p:cNvPr id="2327" name="Google Shape;2327;p138"/>
          <p:cNvSpPr txBox="1"/>
          <p:nvPr/>
        </p:nvSpPr>
        <p:spPr>
          <a:xfrm flipH="1">
            <a:off x="3565701"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10	</a:t>
            </a:r>
            <a:endParaRPr b="1" sz="1200">
              <a:solidFill>
                <a:srgbClr val="434343"/>
              </a:solidFill>
              <a:latin typeface="Cambria Math"/>
              <a:ea typeface="Cambria Math"/>
              <a:cs typeface="Cambria Math"/>
              <a:sym typeface="Cambria Math"/>
            </a:endParaRPr>
          </a:p>
        </p:txBody>
      </p:sp>
      <p:sp>
        <p:nvSpPr>
          <p:cNvPr id="2328" name="Google Shape;2328;p138"/>
          <p:cNvSpPr txBox="1"/>
          <p:nvPr/>
        </p:nvSpPr>
        <p:spPr>
          <a:xfrm flipH="1">
            <a:off x="42943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11</a:t>
            </a:r>
            <a:endParaRPr b="1" sz="1200">
              <a:solidFill>
                <a:srgbClr val="434343"/>
              </a:solidFill>
              <a:latin typeface="Cambria Math"/>
              <a:ea typeface="Cambria Math"/>
              <a:cs typeface="Cambria Math"/>
              <a:sym typeface="Cambria Math"/>
            </a:endParaRPr>
          </a:p>
        </p:txBody>
      </p:sp>
      <p:sp>
        <p:nvSpPr>
          <p:cNvPr id="2329" name="Google Shape;2329;p138"/>
          <p:cNvSpPr txBox="1"/>
          <p:nvPr/>
        </p:nvSpPr>
        <p:spPr>
          <a:xfrm flipH="1">
            <a:off x="5033114"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12</a:t>
            </a:r>
            <a:endParaRPr b="1" sz="1200">
              <a:solidFill>
                <a:srgbClr val="434343"/>
              </a:solidFill>
              <a:latin typeface="Cambria Math"/>
              <a:ea typeface="Cambria Math"/>
              <a:cs typeface="Cambria Math"/>
              <a:sym typeface="Cambria Math"/>
            </a:endParaRPr>
          </a:p>
        </p:txBody>
      </p:sp>
      <p:sp>
        <p:nvSpPr>
          <p:cNvPr id="2330" name="Google Shape;2330;p138"/>
          <p:cNvSpPr txBox="1"/>
          <p:nvPr/>
        </p:nvSpPr>
        <p:spPr>
          <a:xfrm flipH="1">
            <a:off x="577191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13</a:t>
            </a:r>
            <a:endParaRPr b="1" sz="1200">
              <a:solidFill>
                <a:srgbClr val="434343"/>
              </a:solidFill>
              <a:latin typeface="Cambria Math"/>
              <a:ea typeface="Cambria Math"/>
              <a:cs typeface="Cambria Math"/>
              <a:sym typeface="Cambria Math"/>
            </a:endParaRPr>
          </a:p>
        </p:txBody>
      </p:sp>
      <p:sp>
        <p:nvSpPr>
          <p:cNvPr id="2331" name="Google Shape;2331;p138"/>
          <p:cNvSpPr txBox="1"/>
          <p:nvPr/>
        </p:nvSpPr>
        <p:spPr>
          <a:xfrm flipH="1">
            <a:off x="6510715"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14</a:t>
            </a:r>
            <a:endParaRPr b="1" sz="1200">
              <a:solidFill>
                <a:srgbClr val="434343"/>
              </a:solidFill>
              <a:latin typeface="Cambria Math"/>
              <a:ea typeface="Cambria Math"/>
              <a:cs typeface="Cambria Math"/>
              <a:sym typeface="Cambria Math"/>
            </a:endParaRPr>
          </a:p>
        </p:txBody>
      </p:sp>
      <p:sp>
        <p:nvSpPr>
          <p:cNvPr id="2332" name="Google Shape;2332;p138"/>
          <p:cNvSpPr txBox="1"/>
          <p:nvPr/>
        </p:nvSpPr>
        <p:spPr>
          <a:xfrm flipH="1">
            <a:off x="72443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15</a:t>
            </a:r>
            <a:endParaRPr b="1" sz="1200">
              <a:solidFill>
                <a:srgbClr val="434343"/>
              </a:solidFill>
              <a:latin typeface="Cambria Math"/>
              <a:ea typeface="Cambria Math"/>
              <a:cs typeface="Cambria Math"/>
              <a:sym typeface="Cambria Math"/>
            </a:endParaRPr>
          </a:p>
        </p:txBody>
      </p:sp>
      <p:sp>
        <p:nvSpPr>
          <p:cNvPr id="2333" name="Google Shape;2333;p138"/>
          <p:cNvSpPr txBox="1"/>
          <p:nvPr/>
        </p:nvSpPr>
        <p:spPr>
          <a:xfrm flipH="1">
            <a:off x="3565701"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24</a:t>
            </a:r>
            <a:endParaRPr b="1" sz="1200">
              <a:solidFill>
                <a:srgbClr val="434343"/>
              </a:solidFill>
              <a:latin typeface="Cambria Math"/>
              <a:ea typeface="Cambria Math"/>
              <a:cs typeface="Cambria Math"/>
              <a:sym typeface="Cambria Math"/>
            </a:endParaRPr>
          </a:p>
        </p:txBody>
      </p:sp>
      <p:sp>
        <p:nvSpPr>
          <p:cNvPr id="2334" name="Google Shape;2334;p138"/>
          <p:cNvSpPr txBox="1"/>
          <p:nvPr/>
        </p:nvSpPr>
        <p:spPr>
          <a:xfrm flipH="1">
            <a:off x="4990739" y="3534787"/>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26</a:t>
            </a:r>
            <a:endParaRPr b="1" sz="1200">
              <a:solidFill>
                <a:srgbClr val="434343"/>
              </a:solidFill>
              <a:latin typeface="Cambria Math"/>
              <a:ea typeface="Cambria Math"/>
              <a:cs typeface="Cambria Math"/>
              <a:sym typeface="Cambria Math"/>
            </a:endParaRPr>
          </a:p>
        </p:txBody>
      </p:sp>
      <p:sp>
        <p:nvSpPr>
          <p:cNvPr id="2335" name="Google Shape;2335;p138"/>
          <p:cNvSpPr txBox="1"/>
          <p:nvPr/>
        </p:nvSpPr>
        <p:spPr>
          <a:xfrm flipH="1">
            <a:off x="577191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27</a:t>
            </a:r>
            <a:endParaRPr b="1" sz="1200">
              <a:solidFill>
                <a:srgbClr val="434343"/>
              </a:solidFill>
              <a:latin typeface="Cambria Math"/>
              <a:ea typeface="Cambria Math"/>
              <a:cs typeface="Cambria Math"/>
              <a:sym typeface="Cambria Math"/>
            </a:endParaRPr>
          </a:p>
        </p:txBody>
      </p:sp>
      <p:sp>
        <p:nvSpPr>
          <p:cNvPr id="2336" name="Google Shape;2336;p138"/>
          <p:cNvSpPr txBox="1"/>
          <p:nvPr/>
        </p:nvSpPr>
        <p:spPr>
          <a:xfrm flipH="1">
            <a:off x="6510715"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28</a:t>
            </a:r>
            <a:endParaRPr b="1" sz="1200">
              <a:solidFill>
                <a:srgbClr val="434343"/>
              </a:solidFill>
              <a:latin typeface="Cambria Math"/>
              <a:ea typeface="Cambria Math"/>
              <a:cs typeface="Cambria Math"/>
              <a:sym typeface="Cambria Math"/>
            </a:endParaRPr>
          </a:p>
        </p:txBody>
      </p:sp>
      <p:sp>
        <p:nvSpPr>
          <p:cNvPr id="2337" name="Google Shape;2337;p138"/>
          <p:cNvSpPr txBox="1"/>
          <p:nvPr/>
        </p:nvSpPr>
        <p:spPr>
          <a:xfrm flipH="1">
            <a:off x="72443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29</a:t>
            </a:r>
            <a:endParaRPr b="1" sz="1200">
              <a:solidFill>
                <a:srgbClr val="434343"/>
              </a:solidFill>
              <a:latin typeface="Cambria Math"/>
              <a:ea typeface="Cambria Math"/>
              <a:cs typeface="Cambria Math"/>
              <a:sym typeface="Cambria Math"/>
            </a:endParaRPr>
          </a:p>
        </p:txBody>
      </p:sp>
      <p:sp>
        <p:nvSpPr>
          <p:cNvPr id="2338" name="Google Shape;2338;p138"/>
          <p:cNvSpPr txBox="1"/>
          <p:nvPr/>
        </p:nvSpPr>
        <p:spPr>
          <a:xfrm flipH="1">
            <a:off x="42943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01</a:t>
            </a:r>
            <a:endParaRPr b="1" sz="1200">
              <a:solidFill>
                <a:srgbClr val="434343"/>
              </a:solidFill>
              <a:latin typeface="Cambria Math"/>
              <a:ea typeface="Cambria Math"/>
              <a:cs typeface="Cambria Math"/>
              <a:sym typeface="Cambria Math"/>
            </a:endParaRPr>
          </a:p>
        </p:txBody>
      </p:sp>
      <p:sp>
        <p:nvSpPr>
          <p:cNvPr id="2339" name="Google Shape;2339;p138"/>
          <p:cNvSpPr txBox="1"/>
          <p:nvPr/>
        </p:nvSpPr>
        <p:spPr>
          <a:xfrm flipH="1">
            <a:off x="5033114"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2340" name="Google Shape;2340;p138"/>
          <p:cNvSpPr txBox="1"/>
          <p:nvPr/>
        </p:nvSpPr>
        <p:spPr>
          <a:xfrm flipH="1">
            <a:off x="577191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03</a:t>
            </a:r>
            <a:endParaRPr b="1" sz="1200">
              <a:solidFill>
                <a:srgbClr val="434343"/>
              </a:solidFill>
              <a:latin typeface="Cambria Math"/>
              <a:ea typeface="Cambria Math"/>
              <a:cs typeface="Cambria Math"/>
              <a:sym typeface="Cambria Math"/>
            </a:endParaRPr>
          </a:p>
        </p:txBody>
      </p:sp>
      <p:sp>
        <p:nvSpPr>
          <p:cNvPr id="2341" name="Google Shape;2341;p138"/>
          <p:cNvSpPr txBox="1"/>
          <p:nvPr/>
        </p:nvSpPr>
        <p:spPr>
          <a:xfrm flipH="1">
            <a:off x="6510715"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2342" name="Google Shape;2342;p138"/>
          <p:cNvSpPr txBox="1"/>
          <p:nvPr/>
        </p:nvSpPr>
        <p:spPr>
          <a:xfrm flipH="1">
            <a:off x="7244363" y="4256965"/>
            <a:ext cx="608700" cy="4530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05</a:t>
            </a:r>
            <a:endParaRPr b="1" sz="1200">
              <a:solidFill>
                <a:srgbClr val="434343"/>
              </a:solidFill>
              <a:latin typeface="Cambria Math"/>
              <a:ea typeface="Cambria Math"/>
              <a:cs typeface="Cambria Math"/>
              <a:sym typeface="Cambria Math"/>
            </a:endParaRPr>
          </a:p>
        </p:txBody>
      </p:sp>
      <p:sp>
        <p:nvSpPr>
          <p:cNvPr id="2343" name="Google Shape;2343;p138"/>
          <p:cNvSpPr txBox="1"/>
          <p:nvPr/>
        </p:nvSpPr>
        <p:spPr>
          <a:xfrm flipH="1">
            <a:off x="2828163"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02</a:t>
            </a:r>
            <a:endParaRPr b="1" sz="1200">
              <a:solidFill>
                <a:srgbClr val="434343"/>
              </a:solidFill>
              <a:latin typeface="Cambria Math"/>
              <a:ea typeface="Cambria Math"/>
              <a:cs typeface="Cambria Math"/>
              <a:sym typeface="Cambria Math"/>
            </a:endParaRPr>
          </a:p>
        </p:txBody>
      </p:sp>
      <p:sp>
        <p:nvSpPr>
          <p:cNvPr id="2344" name="Google Shape;2344;p138"/>
          <p:cNvSpPr txBox="1"/>
          <p:nvPr/>
        </p:nvSpPr>
        <p:spPr>
          <a:xfrm flipH="1">
            <a:off x="4294314" y="145567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04</a:t>
            </a:r>
            <a:endParaRPr b="1" sz="1200">
              <a:solidFill>
                <a:srgbClr val="434343"/>
              </a:solidFill>
              <a:latin typeface="Cambria Math"/>
              <a:ea typeface="Cambria Math"/>
              <a:cs typeface="Cambria Math"/>
              <a:sym typeface="Cambria Math"/>
            </a:endParaRPr>
          </a:p>
        </p:txBody>
      </p:sp>
      <p:sp>
        <p:nvSpPr>
          <p:cNvPr id="2345" name="Google Shape;2345;p138"/>
          <p:cNvSpPr txBox="1"/>
          <p:nvPr/>
        </p:nvSpPr>
        <p:spPr>
          <a:xfrm flipH="1">
            <a:off x="2828163" y="2117449"/>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09	</a:t>
            </a:r>
            <a:endParaRPr b="1" sz="1200">
              <a:solidFill>
                <a:srgbClr val="434343"/>
              </a:solidFill>
              <a:latin typeface="Cambria Math"/>
              <a:ea typeface="Cambria Math"/>
              <a:cs typeface="Cambria Math"/>
              <a:sym typeface="Cambria Math"/>
            </a:endParaRPr>
          </a:p>
        </p:txBody>
      </p:sp>
      <p:sp>
        <p:nvSpPr>
          <p:cNvPr id="2346" name="Google Shape;2346;p138"/>
          <p:cNvSpPr txBox="1"/>
          <p:nvPr/>
        </p:nvSpPr>
        <p:spPr>
          <a:xfrm flipH="1">
            <a:off x="2828163"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23</a:t>
            </a:r>
            <a:endParaRPr b="1" sz="1200">
              <a:solidFill>
                <a:srgbClr val="434343"/>
              </a:solidFill>
              <a:latin typeface="Cambria Math"/>
              <a:ea typeface="Cambria Math"/>
              <a:cs typeface="Cambria Math"/>
              <a:sym typeface="Cambria Math"/>
            </a:endParaRPr>
          </a:p>
        </p:txBody>
      </p:sp>
      <p:sp>
        <p:nvSpPr>
          <p:cNvPr id="2347" name="Google Shape;2347;p138"/>
          <p:cNvSpPr txBox="1"/>
          <p:nvPr/>
        </p:nvSpPr>
        <p:spPr>
          <a:xfrm flipH="1">
            <a:off x="2828163"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30</a:t>
            </a:r>
            <a:endParaRPr b="1" sz="1200">
              <a:solidFill>
                <a:srgbClr val="434343"/>
              </a:solidFill>
              <a:latin typeface="Cambria Math"/>
              <a:ea typeface="Cambria Math"/>
              <a:cs typeface="Cambria Math"/>
              <a:sym typeface="Cambria Math"/>
            </a:endParaRPr>
          </a:p>
        </p:txBody>
      </p:sp>
      <p:sp>
        <p:nvSpPr>
          <p:cNvPr id="2348" name="Google Shape;2348;p138"/>
          <p:cNvSpPr txBox="1"/>
          <p:nvPr/>
        </p:nvSpPr>
        <p:spPr>
          <a:xfrm flipH="1">
            <a:off x="3565701"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17</a:t>
            </a:r>
            <a:endParaRPr b="1" sz="1200">
              <a:solidFill>
                <a:srgbClr val="434343"/>
              </a:solidFill>
              <a:latin typeface="Cambria Math"/>
              <a:ea typeface="Cambria Math"/>
              <a:cs typeface="Cambria Math"/>
              <a:sym typeface="Cambria Math"/>
            </a:endParaRPr>
          </a:p>
        </p:txBody>
      </p:sp>
      <p:sp>
        <p:nvSpPr>
          <p:cNvPr id="2349" name="Google Shape;2349;p138"/>
          <p:cNvSpPr txBox="1"/>
          <p:nvPr/>
        </p:nvSpPr>
        <p:spPr>
          <a:xfrm flipH="1">
            <a:off x="42943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18</a:t>
            </a:r>
            <a:endParaRPr b="1" sz="1200">
              <a:solidFill>
                <a:srgbClr val="434343"/>
              </a:solidFill>
              <a:latin typeface="Cambria Math"/>
              <a:ea typeface="Cambria Math"/>
              <a:cs typeface="Cambria Math"/>
              <a:sym typeface="Cambria Math"/>
            </a:endParaRPr>
          </a:p>
        </p:txBody>
      </p:sp>
      <p:sp>
        <p:nvSpPr>
          <p:cNvPr id="2350" name="Google Shape;2350;p138"/>
          <p:cNvSpPr txBox="1"/>
          <p:nvPr/>
        </p:nvSpPr>
        <p:spPr>
          <a:xfrm flipH="1">
            <a:off x="5033114"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19</a:t>
            </a:r>
            <a:endParaRPr b="1" sz="1200">
              <a:solidFill>
                <a:srgbClr val="434343"/>
              </a:solidFill>
              <a:latin typeface="Cambria Math"/>
              <a:ea typeface="Cambria Math"/>
              <a:cs typeface="Cambria Math"/>
              <a:sym typeface="Cambria Math"/>
            </a:endParaRPr>
          </a:p>
        </p:txBody>
      </p:sp>
      <p:sp>
        <p:nvSpPr>
          <p:cNvPr id="2351" name="Google Shape;2351;p138"/>
          <p:cNvSpPr txBox="1"/>
          <p:nvPr/>
        </p:nvSpPr>
        <p:spPr>
          <a:xfrm flipH="1">
            <a:off x="577191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20</a:t>
            </a:r>
            <a:endParaRPr b="1" sz="1200">
              <a:solidFill>
                <a:srgbClr val="434343"/>
              </a:solidFill>
              <a:latin typeface="Cambria Math"/>
              <a:ea typeface="Cambria Math"/>
              <a:cs typeface="Cambria Math"/>
              <a:sym typeface="Cambria Math"/>
            </a:endParaRPr>
          </a:p>
        </p:txBody>
      </p:sp>
      <p:sp>
        <p:nvSpPr>
          <p:cNvPr id="2352" name="Google Shape;2352;p138"/>
          <p:cNvSpPr txBox="1"/>
          <p:nvPr/>
        </p:nvSpPr>
        <p:spPr>
          <a:xfrm flipH="1">
            <a:off x="6510715"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21</a:t>
            </a:r>
            <a:endParaRPr b="1" sz="1200">
              <a:solidFill>
                <a:srgbClr val="434343"/>
              </a:solidFill>
              <a:latin typeface="Cambria Math"/>
              <a:ea typeface="Cambria Math"/>
              <a:cs typeface="Cambria Math"/>
              <a:sym typeface="Cambria Math"/>
            </a:endParaRPr>
          </a:p>
        </p:txBody>
      </p:sp>
      <p:sp>
        <p:nvSpPr>
          <p:cNvPr id="2353" name="Google Shape;2353;p138"/>
          <p:cNvSpPr txBox="1"/>
          <p:nvPr/>
        </p:nvSpPr>
        <p:spPr>
          <a:xfrm flipH="1">
            <a:off x="72443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22</a:t>
            </a:r>
            <a:endParaRPr b="1" sz="1200">
              <a:solidFill>
                <a:srgbClr val="434343"/>
              </a:solidFill>
              <a:latin typeface="Cambria Math"/>
              <a:ea typeface="Cambria Math"/>
              <a:cs typeface="Cambria Math"/>
              <a:sym typeface="Cambria Math"/>
            </a:endParaRPr>
          </a:p>
        </p:txBody>
      </p:sp>
      <p:sp>
        <p:nvSpPr>
          <p:cNvPr id="2354" name="Google Shape;2354;p138"/>
          <p:cNvSpPr txBox="1"/>
          <p:nvPr/>
        </p:nvSpPr>
        <p:spPr>
          <a:xfrm flipH="1">
            <a:off x="2828163" y="2831625"/>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16</a:t>
            </a:r>
            <a:endParaRPr b="1" sz="1200">
              <a:solidFill>
                <a:srgbClr val="434343"/>
              </a:solidFill>
              <a:latin typeface="Cambria Math"/>
              <a:ea typeface="Cambria Math"/>
              <a:cs typeface="Cambria Math"/>
              <a:sym typeface="Cambria Math"/>
            </a:endParaRPr>
          </a:p>
        </p:txBody>
      </p:sp>
      <p:sp>
        <p:nvSpPr>
          <p:cNvPr id="2355" name="Google Shape;2355;p138"/>
          <p:cNvSpPr txBox="1"/>
          <p:nvPr/>
        </p:nvSpPr>
        <p:spPr>
          <a:xfrm flipH="1">
            <a:off x="4294314" y="35345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25</a:t>
            </a:r>
            <a:endParaRPr b="1" sz="1200">
              <a:solidFill>
                <a:srgbClr val="434343"/>
              </a:solidFill>
              <a:latin typeface="Cambria Math"/>
              <a:ea typeface="Cambria Math"/>
              <a:cs typeface="Cambria Math"/>
              <a:sym typeface="Cambria Math"/>
            </a:endParaRPr>
          </a:p>
        </p:txBody>
      </p:sp>
      <p:grpSp>
        <p:nvGrpSpPr>
          <p:cNvPr id="2356" name="Google Shape;2356;p138"/>
          <p:cNvGrpSpPr/>
          <p:nvPr/>
        </p:nvGrpSpPr>
        <p:grpSpPr>
          <a:xfrm>
            <a:off x="1259355" y="1454466"/>
            <a:ext cx="1481322" cy="3346596"/>
            <a:chOff x="2500600" y="1454475"/>
            <a:chExt cx="639300" cy="3346596"/>
          </a:xfrm>
        </p:grpSpPr>
        <p:sp>
          <p:nvSpPr>
            <p:cNvPr id="2357" name="Google Shape;2357;p138"/>
            <p:cNvSpPr/>
            <p:nvPr/>
          </p:nvSpPr>
          <p:spPr>
            <a:xfrm>
              <a:off x="2500600" y="42412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8"/>
            <p:cNvSpPr/>
            <p:nvPr/>
          </p:nvSpPr>
          <p:spPr>
            <a:xfrm>
              <a:off x="2500600" y="21160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8"/>
            <p:cNvSpPr/>
            <p:nvPr/>
          </p:nvSpPr>
          <p:spPr>
            <a:xfrm>
              <a:off x="2500600" y="1454475"/>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8"/>
            <p:cNvSpPr/>
            <p:nvPr/>
          </p:nvSpPr>
          <p:spPr>
            <a:xfrm>
              <a:off x="2500600" y="35328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8"/>
            <p:cNvSpPr/>
            <p:nvPr/>
          </p:nvSpPr>
          <p:spPr>
            <a:xfrm>
              <a:off x="2500600" y="2824471"/>
              <a:ext cx="639300" cy="5598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138"/>
          <p:cNvSpPr txBox="1"/>
          <p:nvPr/>
        </p:nvSpPr>
        <p:spPr>
          <a:xfrm flipH="1">
            <a:off x="3565701" y="4237950"/>
            <a:ext cx="6087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31</a:t>
            </a:r>
            <a:endParaRPr b="1" sz="1200">
              <a:solidFill>
                <a:srgbClr val="434343"/>
              </a:solidFill>
              <a:latin typeface="Cambria Math"/>
              <a:ea typeface="Cambria Math"/>
              <a:cs typeface="Cambria Math"/>
              <a:sym typeface="Cambria Math"/>
            </a:endParaRPr>
          </a:p>
        </p:txBody>
      </p:sp>
      <p:sp>
        <p:nvSpPr>
          <p:cNvPr id="2363" name="Google Shape;2363;p138"/>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1</a:t>
            </a:r>
            <a:endParaRPr b="1" sz="1200">
              <a:solidFill>
                <a:srgbClr val="434343"/>
              </a:solidFill>
              <a:latin typeface="Cambria Math"/>
              <a:ea typeface="Cambria Math"/>
              <a:cs typeface="Cambria Math"/>
              <a:sym typeface="Cambria Math"/>
            </a:endParaRPr>
          </a:p>
        </p:txBody>
      </p:sp>
      <p:sp>
        <p:nvSpPr>
          <p:cNvPr id="2364" name="Google Shape;2364;p138"/>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1200">
                <a:solidFill>
                  <a:srgbClr val="434343"/>
                </a:solidFill>
                <a:latin typeface="Cambria Math"/>
                <a:ea typeface="Cambria Math"/>
                <a:cs typeface="Cambria Math"/>
                <a:sym typeface="Cambria Math"/>
              </a:rPr>
              <a:t>Week 2</a:t>
            </a:r>
            <a:endParaRPr b="1" sz="1200">
              <a:solidFill>
                <a:srgbClr val="434343"/>
              </a:solidFill>
              <a:latin typeface="Cambria Math"/>
              <a:ea typeface="Cambria Math"/>
              <a:cs typeface="Cambria Math"/>
              <a:sym typeface="Cambria Math"/>
            </a:endParaRPr>
          </a:p>
        </p:txBody>
      </p:sp>
      <p:sp>
        <p:nvSpPr>
          <p:cNvPr id="2365" name="Google Shape;2365;p138"/>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4</a:t>
            </a:r>
            <a:endParaRPr b="1" sz="1200">
              <a:solidFill>
                <a:srgbClr val="434343"/>
              </a:solidFill>
              <a:latin typeface="Cambria Math"/>
              <a:ea typeface="Cambria Math"/>
              <a:cs typeface="Cambria Math"/>
              <a:sym typeface="Cambria Math"/>
            </a:endParaRPr>
          </a:p>
        </p:txBody>
      </p:sp>
      <p:sp>
        <p:nvSpPr>
          <p:cNvPr id="2366" name="Google Shape;2366;p138"/>
          <p:cNvSpPr txBox="1"/>
          <p:nvPr/>
        </p:nvSpPr>
        <p:spPr>
          <a:xfrm flipH="1">
            <a:off x="1761162" y="42379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5</a:t>
            </a:r>
            <a:endParaRPr b="1" sz="1200">
              <a:solidFill>
                <a:srgbClr val="434343"/>
              </a:solidFill>
              <a:latin typeface="Cambria Math"/>
              <a:ea typeface="Cambria Math"/>
              <a:cs typeface="Cambria Math"/>
              <a:sym typeface="Cambria Math"/>
            </a:endParaRPr>
          </a:p>
        </p:txBody>
      </p:sp>
      <p:sp>
        <p:nvSpPr>
          <p:cNvPr id="2367" name="Google Shape;2367;p138"/>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rgbClr val="FAFAFA"/>
              </a:buClr>
              <a:buSzPts val="1100"/>
              <a:buFont typeface="Arial"/>
              <a:buNone/>
            </a:pPr>
            <a:r>
              <a:rPr b="1" lang="en" sz="1200">
                <a:solidFill>
                  <a:srgbClr val="434343"/>
                </a:solidFill>
                <a:latin typeface="Cambria Math"/>
                <a:ea typeface="Cambria Math"/>
                <a:cs typeface="Cambria Math"/>
                <a:sym typeface="Cambria Math"/>
              </a:rPr>
              <a:t>Week 3</a:t>
            </a:r>
            <a:endParaRPr b="1" sz="1200">
              <a:solidFill>
                <a:srgbClr val="434343"/>
              </a:solidFill>
              <a:latin typeface="Cambria Math"/>
              <a:ea typeface="Cambria Math"/>
              <a:cs typeface="Cambria Math"/>
              <a:sym typeface="Cambria Math"/>
            </a:endParaRPr>
          </a:p>
        </p:txBody>
      </p:sp>
      <p:sp>
        <p:nvSpPr>
          <p:cNvPr id="2368" name="Google Shape;2368;p138"/>
          <p:cNvSpPr txBox="1"/>
          <p:nvPr/>
        </p:nvSpPr>
        <p:spPr>
          <a:xfrm>
            <a:off x="29027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M</a:t>
            </a:r>
            <a:endParaRPr/>
          </a:p>
        </p:txBody>
      </p:sp>
      <p:sp>
        <p:nvSpPr>
          <p:cNvPr id="2369" name="Google Shape;2369;p138"/>
          <p:cNvSpPr txBox="1"/>
          <p:nvPr/>
        </p:nvSpPr>
        <p:spPr>
          <a:xfrm>
            <a:off x="364025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2370" name="Google Shape;2370;p138"/>
          <p:cNvSpPr txBox="1"/>
          <p:nvPr/>
        </p:nvSpPr>
        <p:spPr>
          <a:xfrm>
            <a:off x="4374600"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W</a:t>
            </a:r>
            <a:endParaRPr/>
          </a:p>
        </p:txBody>
      </p:sp>
      <p:sp>
        <p:nvSpPr>
          <p:cNvPr id="2371" name="Google Shape;2371;p138"/>
          <p:cNvSpPr txBox="1"/>
          <p:nvPr/>
        </p:nvSpPr>
        <p:spPr>
          <a:xfrm>
            <a:off x="5112125"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T</a:t>
            </a:r>
            <a:endParaRPr/>
          </a:p>
        </p:txBody>
      </p:sp>
      <p:sp>
        <p:nvSpPr>
          <p:cNvPr id="2372" name="Google Shape;2372;p138"/>
          <p:cNvSpPr txBox="1"/>
          <p:nvPr/>
        </p:nvSpPr>
        <p:spPr>
          <a:xfrm>
            <a:off x="5844538"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F</a:t>
            </a:r>
            <a:endParaRPr/>
          </a:p>
        </p:txBody>
      </p:sp>
      <p:sp>
        <p:nvSpPr>
          <p:cNvPr id="2373" name="Google Shape;2373;p138"/>
          <p:cNvSpPr txBox="1"/>
          <p:nvPr/>
        </p:nvSpPr>
        <p:spPr>
          <a:xfrm>
            <a:off x="6582063" y="1085175"/>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2374" name="Google Shape;2374;p138"/>
          <p:cNvSpPr txBox="1"/>
          <p:nvPr/>
        </p:nvSpPr>
        <p:spPr>
          <a:xfrm>
            <a:off x="7319588" y="1092663"/>
            <a:ext cx="45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1200">
                <a:solidFill>
                  <a:srgbClr val="434343"/>
                </a:solidFill>
                <a:latin typeface="Cambria Math"/>
                <a:ea typeface="Cambria Math"/>
                <a:cs typeface="Cambria Math"/>
                <a:sym typeface="Cambria Math"/>
              </a:rPr>
              <a:t>S</a:t>
            </a:r>
            <a:endParaRPr/>
          </a:p>
        </p:txBody>
      </p:sp>
      <p:sp>
        <p:nvSpPr>
          <p:cNvPr id="2375" name="Google Shape;2375;p138"/>
          <p:cNvSpPr/>
          <p:nvPr/>
        </p:nvSpPr>
        <p:spPr>
          <a:xfrm>
            <a:off x="2813250" y="1727275"/>
            <a:ext cx="50556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Report Shared for Proofreading</a:t>
            </a:r>
            <a:endParaRPr b="1" sz="1000">
              <a:solidFill>
                <a:srgbClr val="FAFAFA"/>
              </a:solidFill>
              <a:latin typeface="Lora"/>
              <a:ea typeface="Lora"/>
              <a:cs typeface="Lora"/>
              <a:sym typeface="Lora"/>
            </a:endParaRPr>
          </a:p>
        </p:txBody>
      </p:sp>
      <p:sp>
        <p:nvSpPr>
          <p:cNvPr id="2376" name="Google Shape;2376;p138"/>
          <p:cNvSpPr/>
          <p:nvPr/>
        </p:nvSpPr>
        <p:spPr>
          <a:xfrm>
            <a:off x="5760475" y="3813675"/>
            <a:ext cx="21159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Final Presentation</a:t>
            </a:r>
            <a:endParaRPr b="1" sz="1000">
              <a:solidFill>
                <a:srgbClr val="1F1F1F"/>
              </a:solidFill>
              <a:latin typeface="Lora"/>
              <a:ea typeface="Lora"/>
              <a:cs typeface="Lora"/>
              <a:sym typeface="Lora"/>
            </a:endParaRPr>
          </a:p>
        </p:txBody>
      </p:sp>
      <p:sp>
        <p:nvSpPr>
          <p:cNvPr id="2377" name="Google Shape;2377;p138"/>
          <p:cNvSpPr/>
          <p:nvPr/>
        </p:nvSpPr>
        <p:spPr>
          <a:xfrm>
            <a:off x="2813250" y="2417750"/>
            <a:ext cx="5055600" cy="183300"/>
          </a:xfrm>
          <a:prstGeom prst="roundRect">
            <a:avLst>
              <a:gd fmla="val 16667" name="adj"/>
            </a:avLst>
          </a:prstGeom>
          <a:solidFill>
            <a:srgbClr val="FFE5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F1F1F"/>
                </a:solidFill>
                <a:latin typeface="Lora"/>
                <a:ea typeface="Lora"/>
                <a:cs typeface="Lora"/>
                <a:sym typeface="Lora"/>
              </a:rPr>
              <a:t>Testing the final Product </a:t>
            </a:r>
            <a:r>
              <a:rPr b="1" lang="en" sz="1000">
                <a:solidFill>
                  <a:srgbClr val="1F1F1F"/>
                </a:solidFill>
                <a:latin typeface="Lora"/>
                <a:ea typeface="Lora"/>
                <a:cs typeface="Lora"/>
                <a:sym typeface="Lora"/>
              </a:rPr>
              <a:t>and</a:t>
            </a:r>
            <a:r>
              <a:rPr b="1" lang="en" sz="1000">
                <a:solidFill>
                  <a:srgbClr val="1F1F1F"/>
                </a:solidFill>
                <a:latin typeface="Lora"/>
                <a:ea typeface="Lora"/>
                <a:cs typeface="Lora"/>
                <a:sym typeface="Lora"/>
              </a:rPr>
              <a:t> Bux Fixes</a:t>
            </a:r>
            <a:endParaRPr b="1" sz="1000">
              <a:solidFill>
                <a:srgbClr val="1F1F1F"/>
              </a:solidFill>
              <a:latin typeface="Lora"/>
              <a:ea typeface="Lora"/>
              <a:cs typeface="Lora"/>
              <a:sym typeface="Lora"/>
            </a:endParaRPr>
          </a:p>
        </p:txBody>
      </p:sp>
      <p:sp>
        <p:nvSpPr>
          <p:cNvPr id="2378" name="Google Shape;2378;p138"/>
          <p:cNvSpPr/>
          <p:nvPr/>
        </p:nvSpPr>
        <p:spPr>
          <a:xfrm>
            <a:off x="2816075" y="4513175"/>
            <a:ext cx="1358400" cy="183300"/>
          </a:xfrm>
          <a:prstGeom prst="roundRect">
            <a:avLst>
              <a:gd fmla="val 16667" name="adj"/>
            </a:avLst>
          </a:prstGeom>
          <a:solidFill>
            <a:srgbClr val="A4D8F4"/>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F1F1F"/>
                </a:solidFill>
                <a:latin typeface="Lora"/>
                <a:ea typeface="Lora"/>
                <a:cs typeface="Lora"/>
                <a:sym typeface="Lora"/>
              </a:rPr>
              <a:t>&amp; VIVA</a:t>
            </a:r>
            <a:endParaRPr b="1" sz="1000">
              <a:solidFill>
                <a:srgbClr val="1F1F1F"/>
              </a:solidFill>
              <a:latin typeface="Lora"/>
              <a:ea typeface="Lora"/>
              <a:cs typeface="Lora"/>
              <a:sym typeface="Lora"/>
            </a:endParaRPr>
          </a:p>
        </p:txBody>
      </p:sp>
      <p:sp>
        <p:nvSpPr>
          <p:cNvPr id="2379" name="Google Shape;2379;p138"/>
          <p:cNvSpPr/>
          <p:nvPr/>
        </p:nvSpPr>
        <p:spPr>
          <a:xfrm>
            <a:off x="2813250" y="3115725"/>
            <a:ext cx="50556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Presentation Preparation</a:t>
            </a:r>
            <a:endParaRPr b="1" sz="1000">
              <a:solidFill>
                <a:srgbClr val="FAFAFA"/>
              </a:solidFill>
              <a:latin typeface="Lora"/>
              <a:ea typeface="Lora"/>
              <a:cs typeface="Lora"/>
              <a:sym typeface="Lora"/>
            </a:endParaRPr>
          </a:p>
        </p:txBody>
      </p:sp>
      <p:pic>
        <p:nvPicPr>
          <p:cNvPr id="2380" name="Google Shape;2380;p138"/>
          <p:cNvPicPr preferRelativeResize="0"/>
          <p:nvPr/>
        </p:nvPicPr>
        <p:blipFill rotWithShape="1">
          <a:blip r:embed="rId5">
            <a:alphaModFix/>
          </a:blip>
          <a:srcRect b="40484" l="41351" r="40198" t="37998"/>
          <a:stretch/>
        </p:blipFill>
        <p:spPr>
          <a:xfrm flipH="1">
            <a:off x="1259202" y="721388"/>
            <a:ext cx="1481605" cy="431974"/>
          </a:xfrm>
          <a:prstGeom prst="rect">
            <a:avLst/>
          </a:prstGeom>
          <a:noFill/>
          <a:ln>
            <a:noFill/>
          </a:ln>
        </p:spPr>
      </p:pic>
      <p:sp>
        <p:nvSpPr>
          <p:cNvPr id="2381" name="Google Shape;2381;p138"/>
          <p:cNvSpPr txBox="1"/>
          <p:nvPr/>
        </p:nvSpPr>
        <p:spPr>
          <a:xfrm>
            <a:off x="1324638" y="752725"/>
            <a:ext cx="16080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434343"/>
                </a:solidFill>
                <a:latin typeface="Poppins"/>
                <a:ea typeface="Poppins"/>
                <a:cs typeface="Poppins"/>
                <a:sym typeface="Poppins"/>
              </a:rPr>
              <a:t>Month: October</a:t>
            </a:r>
            <a:endParaRPr b="1" sz="1100">
              <a:solidFill>
                <a:srgbClr val="434343"/>
              </a:solidFill>
              <a:latin typeface="Poppins"/>
              <a:ea typeface="Poppins"/>
              <a:cs typeface="Poppins"/>
              <a:sym typeface="Poppins"/>
            </a:endParaRPr>
          </a:p>
        </p:txBody>
      </p:sp>
      <p:sp>
        <p:nvSpPr>
          <p:cNvPr id="2382" name="Google Shape;2382;p138"/>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
        <p:nvSpPr>
          <p:cNvPr id="2383" name="Google Shape;2383;p138"/>
          <p:cNvSpPr/>
          <p:nvPr/>
        </p:nvSpPr>
        <p:spPr>
          <a:xfrm>
            <a:off x="2809675" y="3814450"/>
            <a:ext cx="2835000" cy="183300"/>
          </a:xfrm>
          <a:prstGeom prst="roundRect">
            <a:avLst>
              <a:gd fmla="val 16667" name="adj"/>
            </a:avLst>
          </a:prstGeom>
          <a:solidFill>
            <a:srgbClr val="999999"/>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AFAFA"/>
                </a:solidFill>
                <a:latin typeface="Lora"/>
                <a:ea typeface="Lora"/>
                <a:cs typeface="Lora"/>
                <a:sym typeface="Lora"/>
              </a:rPr>
              <a:t>Final Presentation Preparation</a:t>
            </a:r>
            <a:endParaRPr b="1" sz="1000">
              <a:solidFill>
                <a:srgbClr val="FAFAFA"/>
              </a:solidFill>
              <a:latin typeface="Lora"/>
              <a:ea typeface="Lora"/>
              <a:cs typeface="Lora"/>
              <a:sym typeface="Lor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pic>
        <p:nvPicPr>
          <p:cNvPr id="2388" name="Google Shape;2388;p139"/>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389" name="Google Shape;2389;p139"/>
          <p:cNvPicPr preferRelativeResize="0"/>
          <p:nvPr/>
        </p:nvPicPr>
        <p:blipFill>
          <a:blip r:embed="rId4">
            <a:alphaModFix amt="23000"/>
          </a:blip>
          <a:stretch>
            <a:fillRect/>
          </a:stretch>
        </p:blipFill>
        <p:spPr>
          <a:xfrm>
            <a:off x="7569504" y="-502426"/>
            <a:ext cx="1982587" cy="1971348"/>
          </a:xfrm>
          <a:prstGeom prst="rect">
            <a:avLst/>
          </a:prstGeom>
          <a:noFill/>
          <a:ln>
            <a:noFill/>
          </a:ln>
        </p:spPr>
      </p:pic>
      <p:cxnSp>
        <p:nvCxnSpPr>
          <p:cNvPr id="2390" name="Google Shape;2390;p139"/>
          <p:cNvCxnSpPr/>
          <p:nvPr/>
        </p:nvCxnSpPr>
        <p:spPr>
          <a:xfrm flipH="1" rot="10800000">
            <a:off x="5468425" y="789125"/>
            <a:ext cx="2835000" cy="17100"/>
          </a:xfrm>
          <a:prstGeom prst="straightConnector1">
            <a:avLst/>
          </a:prstGeom>
          <a:noFill/>
          <a:ln cap="rnd" cmpd="sng" w="28575">
            <a:solidFill>
              <a:schemeClr val="lt2"/>
            </a:solidFill>
            <a:prstDash val="solid"/>
            <a:round/>
            <a:headEnd len="med" w="med" type="none"/>
            <a:tailEnd len="med" w="med" type="none"/>
          </a:ln>
        </p:spPr>
      </p:cxnSp>
      <p:sp>
        <p:nvSpPr>
          <p:cNvPr id="2391" name="Google Shape;2391;p139"/>
          <p:cNvSpPr txBox="1"/>
          <p:nvPr>
            <p:ph idx="4294967295" type="title"/>
          </p:nvPr>
        </p:nvSpPr>
        <p:spPr>
          <a:xfrm>
            <a:off x="720000" y="216425"/>
            <a:ext cx="7704000" cy="5727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500">
                <a:latin typeface="Poppins"/>
                <a:ea typeface="Poppins"/>
                <a:cs typeface="Poppins"/>
                <a:sym typeface="Poppins"/>
              </a:rPr>
              <a:t>References</a:t>
            </a:r>
            <a:endParaRPr sz="2400">
              <a:latin typeface="Poppins"/>
              <a:ea typeface="Poppins"/>
              <a:cs typeface="Poppins"/>
              <a:sym typeface="Poppins"/>
            </a:endParaRPr>
          </a:p>
        </p:txBody>
      </p:sp>
      <p:sp>
        <p:nvSpPr>
          <p:cNvPr id="2392" name="Google Shape;2392;p139"/>
          <p:cNvSpPr txBox="1"/>
          <p:nvPr/>
        </p:nvSpPr>
        <p:spPr>
          <a:xfrm>
            <a:off x="563400" y="890454"/>
            <a:ext cx="80172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oppins"/>
              <a:buAutoNum type="arabicPeriod"/>
            </a:pPr>
            <a:r>
              <a:rPr lang="en" sz="1200">
                <a:latin typeface="Poppins"/>
                <a:ea typeface="Poppins"/>
                <a:cs typeface="Poppins"/>
                <a:sym typeface="Poppins"/>
              </a:rPr>
              <a:t>Prayudi, Yudi &amp; Sn, Azhari. (2015). Digital Chain of Custody: State of The Art. International Journal of Computer Applications. 114. 975-8887. 10.5120/19971-1856.. </a:t>
            </a:r>
            <a:endParaRPr sz="1200">
              <a:latin typeface="Poppins"/>
              <a:ea typeface="Poppins"/>
              <a:cs typeface="Poppins"/>
              <a:sym typeface="Poppins"/>
            </a:endParaRPr>
          </a:p>
          <a:p>
            <a:pPr indent="0" lvl="0" marL="45720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AutoNum type="arabicPeriod"/>
            </a:pPr>
            <a:r>
              <a:rPr lang="en" sz="1200">
                <a:latin typeface="Poppins"/>
                <a:ea typeface="Poppins"/>
                <a:cs typeface="Poppins"/>
                <a:sym typeface="Poppins"/>
              </a:rPr>
              <a:t>Anderson, G.S., Litzenberger, R. and Plecas, D. (2002), "Physical evidence of police officer stress", Policing: An International Journal, Vol. 25 No. 2, pp. 399-420.</a:t>
            </a:r>
            <a:endParaRPr sz="1200">
              <a:latin typeface="Poppins"/>
              <a:ea typeface="Poppins"/>
              <a:cs typeface="Poppins"/>
              <a:sym typeface="Poppins"/>
            </a:endParaRPr>
          </a:p>
          <a:p>
            <a:pPr indent="0" lvl="0" marL="45720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AutoNum type="arabicPeriod"/>
            </a:pPr>
            <a:r>
              <a:rPr lang="en" sz="1200">
                <a:latin typeface="Poppins"/>
                <a:ea typeface="Poppins"/>
                <a:cs typeface="Poppins"/>
                <a:sym typeface="Poppins"/>
              </a:rPr>
              <a:t>Tasnim, Maisha &amp; Omar, Abdullah &amp; Rahman, Shahriar &amp; Bhuiyan, Md. (2018). CRAB: Blockchain Based Criminal Record Management System. 294-303. 10.1007/978-3-030-05345-1_25.</a:t>
            </a:r>
            <a:endParaRPr sz="1200">
              <a:latin typeface="Poppins"/>
              <a:ea typeface="Poppins"/>
              <a:cs typeface="Poppins"/>
              <a:sym typeface="Poppins"/>
            </a:endParaRPr>
          </a:p>
        </p:txBody>
      </p:sp>
      <p:sp>
        <p:nvSpPr>
          <p:cNvPr id="2393" name="Google Shape;2393;p139"/>
          <p:cNvSpPr txBox="1"/>
          <p:nvPr/>
        </p:nvSpPr>
        <p:spPr>
          <a:xfrm>
            <a:off x="6144000" y="4820400"/>
            <a:ext cx="3000000" cy="338700"/>
          </a:xfrm>
          <a:prstGeom prst="rect">
            <a:avLst/>
          </a:prstGeom>
          <a:noFill/>
          <a:ln>
            <a:noFill/>
          </a:ln>
        </p:spPr>
        <p:txBody>
          <a:bodyPr anchorCtr="0" anchor="t" bIns="91425" lIns="91425" spcFirstLastPara="1" rIns="91425" wrap="square" tIns="91425">
            <a:spAutoFit/>
          </a:bodyPr>
          <a:lstStyle/>
          <a:p>
            <a:pPr indent="0" lvl="0" marL="0" marR="72000" rtl="0" algn="r">
              <a:spcBef>
                <a:spcPts val="0"/>
              </a:spcBef>
              <a:spcAft>
                <a:spcPts val="0"/>
              </a:spcAft>
              <a:buNone/>
            </a:pPr>
            <a:r>
              <a:rPr b="1" lang="en" sz="1000">
                <a:solidFill>
                  <a:srgbClr val="434343"/>
                </a:solidFill>
                <a:latin typeface="Lora"/>
                <a:ea typeface="Lora"/>
                <a:cs typeface="Lora"/>
                <a:sym typeface="Lora"/>
              </a:rPr>
              <a:t>IT19983370 | Thushitharan M</a:t>
            </a:r>
            <a:endParaRPr b="1" sz="1000">
              <a:solidFill>
                <a:srgbClr val="434343"/>
              </a:solidFill>
              <a:latin typeface="Lora"/>
              <a:ea typeface="Lora"/>
              <a:cs typeface="Lora"/>
              <a:sym typeface="Lor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pic>
        <p:nvPicPr>
          <p:cNvPr id="2398" name="Google Shape;2398;p140"/>
          <p:cNvPicPr preferRelativeResize="0"/>
          <p:nvPr/>
        </p:nvPicPr>
        <p:blipFill>
          <a:blip r:embed="rId3">
            <a:alphaModFix amt="23000"/>
          </a:blip>
          <a:stretch>
            <a:fillRect/>
          </a:stretch>
        </p:blipFill>
        <p:spPr>
          <a:xfrm>
            <a:off x="5478766" y="1410449"/>
            <a:ext cx="1982587" cy="1971348"/>
          </a:xfrm>
          <a:prstGeom prst="rect">
            <a:avLst/>
          </a:prstGeom>
          <a:noFill/>
          <a:ln>
            <a:noFill/>
          </a:ln>
        </p:spPr>
      </p:pic>
      <p:pic>
        <p:nvPicPr>
          <p:cNvPr id="2399" name="Google Shape;2399;p140"/>
          <p:cNvPicPr preferRelativeResize="0"/>
          <p:nvPr/>
        </p:nvPicPr>
        <p:blipFill rotWithShape="1">
          <a:blip r:embed="rId4">
            <a:alphaModFix/>
          </a:blip>
          <a:srcRect b="53438" l="17180" r="22770" t="0"/>
          <a:stretch/>
        </p:blipFill>
        <p:spPr>
          <a:xfrm>
            <a:off x="5701350" y="1568900"/>
            <a:ext cx="1526100" cy="1524600"/>
          </a:xfrm>
          <a:prstGeom prst="ellipse">
            <a:avLst/>
          </a:prstGeom>
          <a:noFill/>
          <a:ln cap="flat" cmpd="sng" w="38100">
            <a:solidFill>
              <a:schemeClr val="lt1"/>
            </a:solidFill>
            <a:prstDash val="solid"/>
            <a:round/>
            <a:headEnd len="sm" w="sm" type="none"/>
            <a:tailEnd len="sm" w="sm" type="none"/>
          </a:ln>
          <a:effectLst>
            <a:outerShdw blurRad="85725" rotWithShape="0" algn="bl">
              <a:schemeClr val="dk2">
                <a:alpha val="50000"/>
              </a:schemeClr>
            </a:outerShdw>
          </a:effectLst>
        </p:spPr>
      </p:pic>
      <p:pic>
        <p:nvPicPr>
          <p:cNvPr id="2400" name="Google Shape;2400;p140"/>
          <p:cNvPicPr preferRelativeResize="0"/>
          <p:nvPr/>
        </p:nvPicPr>
        <p:blipFill>
          <a:blip r:embed="rId3">
            <a:alphaModFix amt="23000"/>
          </a:blip>
          <a:stretch>
            <a:fillRect/>
          </a:stretch>
        </p:blipFill>
        <p:spPr>
          <a:xfrm>
            <a:off x="1758329" y="1410449"/>
            <a:ext cx="1982587" cy="1971348"/>
          </a:xfrm>
          <a:prstGeom prst="rect">
            <a:avLst/>
          </a:prstGeom>
          <a:noFill/>
          <a:ln>
            <a:noFill/>
          </a:ln>
        </p:spPr>
      </p:pic>
      <p:pic>
        <p:nvPicPr>
          <p:cNvPr id="2401" name="Google Shape;2401;p140"/>
          <p:cNvPicPr preferRelativeResize="0"/>
          <p:nvPr/>
        </p:nvPicPr>
        <p:blipFill rotWithShape="1">
          <a:blip r:embed="rId5">
            <a:alphaModFix/>
          </a:blip>
          <a:srcRect b="1286" l="0" r="0" t="1286"/>
          <a:stretch/>
        </p:blipFill>
        <p:spPr>
          <a:xfrm>
            <a:off x="1986563" y="1633813"/>
            <a:ext cx="1526100" cy="1524600"/>
          </a:xfrm>
          <a:prstGeom prst="ellipse">
            <a:avLst/>
          </a:prstGeom>
          <a:noFill/>
          <a:ln cap="flat" cmpd="sng" w="38100">
            <a:solidFill>
              <a:schemeClr val="lt1"/>
            </a:solidFill>
            <a:prstDash val="solid"/>
            <a:round/>
            <a:headEnd len="sm" w="sm" type="none"/>
            <a:tailEnd len="sm" w="sm" type="none"/>
          </a:ln>
          <a:effectLst>
            <a:outerShdw blurRad="85725" rotWithShape="0" algn="bl">
              <a:schemeClr val="dk2">
                <a:alpha val="50000"/>
              </a:schemeClr>
            </a:outerShdw>
          </a:effectLst>
        </p:spPr>
      </p:pic>
      <p:cxnSp>
        <p:nvCxnSpPr>
          <p:cNvPr id="2402" name="Google Shape;2402;p140"/>
          <p:cNvCxnSpPr/>
          <p:nvPr/>
        </p:nvCxnSpPr>
        <p:spPr>
          <a:xfrm>
            <a:off x="3803100" y="1069455"/>
            <a:ext cx="1537800" cy="0"/>
          </a:xfrm>
          <a:prstGeom prst="straightConnector1">
            <a:avLst/>
          </a:prstGeom>
          <a:noFill/>
          <a:ln cap="rnd" cmpd="sng" w="28575">
            <a:solidFill>
              <a:schemeClr val="lt2"/>
            </a:solidFill>
            <a:prstDash val="solid"/>
            <a:round/>
            <a:headEnd len="med" w="med" type="none"/>
            <a:tailEnd len="med" w="med" type="none"/>
          </a:ln>
        </p:spPr>
      </p:cxnSp>
      <p:sp>
        <p:nvSpPr>
          <p:cNvPr id="2403" name="Google Shape;2403;p140"/>
          <p:cNvSpPr txBox="1"/>
          <p:nvPr>
            <p:ph idx="4294967295" type="title"/>
          </p:nvPr>
        </p:nvSpPr>
        <p:spPr>
          <a:xfrm>
            <a:off x="720000" y="455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Poppins"/>
                <a:ea typeface="Poppins"/>
                <a:cs typeface="Poppins"/>
                <a:sym typeface="Poppins"/>
              </a:rPr>
              <a:t>Supervisor &amp; Co</a:t>
            </a:r>
            <a:r>
              <a:rPr lang="en" sz="3100">
                <a:latin typeface="Poppins"/>
                <a:ea typeface="Poppins"/>
                <a:cs typeface="Poppins"/>
                <a:sym typeface="Poppins"/>
              </a:rPr>
              <a:t>-</a:t>
            </a:r>
            <a:r>
              <a:rPr lang="en" sz="3100">
                <a:latin typeface="Poppins"/>
                <a:ea typeface="Poppins"/>
                <a:cs typeface="Poppins"/>
                <a:sym typeface="Poppins"/>
              </a:rPr>
              <a:t>Supervisor</a:t>
            </a:r>
            <a:endParaRPr sz="3100">
              <a:latin typeface="Poppins"/>
              <a:ea typeface="Poppins"/>
              <a:cs typeface="Poppins"/>
              <a:sym typeface="Poppins"/>
            </a:endParaRPr>
          </a:p>
        </p:txBody>
      </p:sp>
      <p:sp>
        <p:nvSpPr>
          <p:cNvPr id="2404" name="Google Shape;2404;p140"/>
          <p:cNvSpPr txBox="1"/>
          <p:nvPr/>
        </p:nvSpPr>
        <p:spPr>
          <a:xfrm>
            <a:off x="1758275" y="3494975"/>
            <a:ext cx="19827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81443"/>
                </a:solidFill>
                <a:latin typeface="Poppins"/>
                <a:ea typeface="Poppins"/>
                <a:cs typeface="Poppins"/>
                <a:sym typeface="Poppins"/>
              </a:rPr>
              <a:t>Mr. Kanishka Yapa</a:t>
            </a:r>
            <a:endParaRPr b="1">
              <a:solidFill>
                <a:srgbClr val="181443"/>
              </a:solidFill>
              <a:latin typeface="Poppins"/>
              <a:ea typeface="Poppins"/>
              <a:cs typeface="Poppins"/>
              <a:sym typeface="Poppins"/>
            </a:endParaRPr>
          </a:p>
          <a:p>
            <a:pPr indent="0" lvl="0" marL="0" rtl="0" algn="ctr">
              <a:spcBef>
                <a:spcPts val="0"/>
              </a:spcBef>
              <a:spcAft>
                <a:spcPts val="0"/>
              </a:spcAft>
              <a:buNone/>
            </a:pPr>
            <a:r>
              <a:rPr lang="en">
                <a:solidFill>
                  <a:schemeClr val="dk1"/>
                </a:solidFill>
                <a:latin typeface="Poppins"/>
                <a:ea typeface="Poppins"/>
                <a:cs typeface="Poppins"/>
                <a:sym typeface="Poppins"/>
              </a:rPr>
              <a:t>Supervisor</a:t>
            </a:r>
            <a:endParaRPr>
              <a:solidFill>
                <a:srgbClr val="181443"/>
              </a:solidFill>
              <a:latin typeface="Poppins"/>
              <a:ea typeface="Poppins"/>
              <a:cs typeface="Poppins"/>
              <a:sym typeface="Poppins"/>
            </a:endParaRPr>
          </a:p>
        </p:txBody>
      </p:sp>
      <p:sp>
        <p:nvSpPr>
          <p:cNvPr id="2405" name="Google Shape;2405;p140"/>
          <p:cNvSpPr txBox="1"/>
          <p:nvPr/>
        </p:nvSpPr>
        <p:spPr>
          <a:xfrm>
            <a:off x="5178724" y="3494975"/>
            <a:ext cx="2347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81443"/>
                </a:solidFill>
                <a:latin typeface="Poppins"/>
                <a:ea typeface="Poppins"/>
                <a:cs typeface="Poppins"/>
                <a:sym typeface="Poppins"/>
              </a:rPr>
              <a:t>Ms. Dinithi Pandithage</a:t>
            </a:r>
            <a:endParaRPr b="1">
              <a:solidFill>
                <a:srgbClr val="181443"/>
              </a:solidFill>
              <a:latin typeface="Poppins"/>
              <a:ea typeface="Poppins"/>
              <a:cs typeface="Poppins"/>
              <a:sym typeface="Poppins"/>
            </a:endParaRPr>
          </a:p>
          <a:p>
            <a:pPr indent="0" lvl="0" marL="0" rtl="0" algn="ctr">
              <a:spcBef>
                <a:spcPts val="0"/>
              </a:spcBef>
              <a:spcAft>
                <a:spcPts val="0"/>
              </a:spcAft>
              <a:buNone/>
            </a:pPr>
            <a:r>
              <a:rPr lang="en">
                <a:solidFill>
                  <a:schemeClr val="dk1"/>
                </a:solidFill>
                <a:latin typeface="Poppins"/>
                <a:ea typeface="Poppins"/>
                <a:cs typeface="Poppins"/>
                <a:sym typeface="Poppins"/>
              </a:rPr>
              <a:t>Co-Supervisor</a:t>
            </a:r>
            <a:endParaRPr>
              <a:solidFill>
                <a:srgbClr val="181443"/>
              </a:solidFill>
              <a:latin typeface="Poppins"/>
              <a:ea typeface="Poppins"/>
              <a:cs typeface="Poppins"/>
              <a:sym typeface="Poppins"/>
            </a:endParaRPr>
          </a:p>
        </p:txBody>
      </p:sp>
      <p:pic>
        <p:nvPicPr>
          <p:cNvPr id="2406" name="Google Shape;2406;p140"/>
          <p:cNvPicPr preferRelativeResize="0"/>
          <p:nvPr/>
        </p:nvPicPr>
        <p:blipFill>
          <a:blip r:embed="rId6">
            <a:alphaModFix/>
          </a:blip>
          <a:stretch>
            <a:fillRect/>
          </a:stretch>
        </p:blipFill>
        <p:spPr>
          <a:xfrm>
            <a:off x="63668" y="4669975"/>
            <a:ext cx="2079349" cy="431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141"/>
          <p:cNvSpPr txBox="1"/>
          <p:nvPr>
            <p:ph idx="429496729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latin typeface="Poppins"/>
                <a:ea typeface="Poppins"/>
                <a:cs typeface="Poppins"/>
                <a:sym typeface="Poppins"/>
              </a:rPr>
              <a:t>Group Members</a:t>
            </a:r>
            <a:endParaRPr sz="3100">
              <a:latin typeface="Poppins"/>
              <a:ea typeface="Poppins"/>
              <a:cs typeface="Poppins"/>
              <a:sym typeface="Poppins"/>
            </a:endParaRPr>
          </a:p>
        </p:txBody>
      </p:sp>
      <p:pic>
        <p:nvPicPr>
          <p:cNvPr id="2412" name="Google Shape;2412;p141"/>
          <p:cNvPicPr preferRelativeResize="0"/>
          <p:nvPr/>
        </p:nvPicPr>
        <p:blipFill>
          <a:blip r:embed="rId3">
            <a:alphaModFix/>
          </a:blip>
          <a:stretch>
            <a:fillRect/>
          </a:stretch>
        </p:blipFill>
        <p:spPr>
          <a:xfrm>
            <a:off x="63668" y="4669975"/>
            <a:ext cx="2079349" cy="431975"/>
          </a:xfrm>
          <a:prstGeom prst="rect">
            <a:avLst/>
          </a:prstGeom>
          <a:noFill/>
          <a:ln>
            <a:noFill/>
          </a:ln>
        </p:spPr>
      </p:pic>
      <p:pic>
        <p:nvPicPr>
          <p:cNvPr id="2413" name="Google Shape;2413;p141"/>
          <p:cNvPicPr preferRelativeResize="0"/>
          <p:nvPr/>
        </p:nvPicPr>
        <p:blipFill>
          <a:blip r:embed="rId4">
            <a:alphaModFix amt="23000"/>
          </a:blip>
          <a:stretch>
            <a:fillRect/>
          </a:stretch>
        </p:blipFill>
        <p:spPr>
          <a:xfrm>
            <a:off x="388216" y="1379874"/>
            <a:ext cx="1982587" cy="1971348"/>
          </a:xfrm>
          <a:prstGeom prst="rect">
            <a:avLst/>
          </a:prstGeom>
          <a:noFill/>
          <a:ln>
            <a:noFill/>
          </a:ln>
        </p:spPr>
      </p:pic>
      <p:pic>
        <p:nvPicPr>
          <p:cNvPr id="2414" name="Google Shape;2414;p141"/>
          <p:cNvPicPr preferRelativeResize="0"/>
          <p:nvPr/>
        </p:nvPicPr>
        <p:blipFill>
          <a:blip r:embed="rId4">
            <a:alphaModFix amt="23000"/>
          </a:blip>
          <a:stretch>
            <a:fillRect/>
          </a:stretch>
        </p:blipFill>
        <p:spPr>
          <a:xfrm>
            <a:off x="2516541" y="1379874"/>
            <a:ext cx="1982587" cy="1971348"/>
          </a:xfrm>
          <a:prstGeom prst="rect">
            <a:avLst/>
          </a:prstGeom>
          <a:noFill/>
          <a:ln>
            <a:noFill/>
          </a:ln>
        </p:spPr>
      </p:pic>
      <p:pic>
        <p:nvPicPr>
          <p:cNvPr id="2415" name="Google Shape;2415;p141"/>
          <p:cNvPicPr preferRelativeResize="0"/>
          <p:nvPr/>
        </p:nvPicPr>
        <p:blipFill>
          <a:blip r:embed="rId4">
            <a:alphaModFix amt="23000"/>
          </a:blip>
          <a:stretch>
            <a:fillRect/>
          </a:stretch>
        </p:blipFill>
        <p:spPr>
          <a:xfrm>
            <a:off x="4644866" y="1379874"/>
            <a:ext cx="1982587" cy="1971348"/>
          </a:xfrm>
          <a:prstGeom prst="rect">
            <a:avLst/>
          </a:prstGeom>
          <a:noFill/>
          <a:ln>
            <a:noFill/>
          </a:ln>
        </p:spPr>
      </p:pic>
      <p:pic>
        <p:nvPicPr>
          <p:cNvPr id="2416" name="Google Shape;2416;p141"/>
          <p:cNvPicPr preferRelativeResize="0"/>
          <p:nvPr/>
        </p:nvPicPr>
        <p:blipFill>
          <a:blip r:embed="rId4">
            <a:alphaModFix amt="23000"/>
          </a:blip>
          <a:stretch>
            <a:fillRect/>
          </a:stretch>
        </p:blipFill>
        <p:spPr>
          <a:xfrm>
            <a:off x="6773191" y="1379874"/>
            <a:ext cx="1982587" cy="1971348"/>
          </a:xfrm>
          <a:prstGeom prst="rect">
            <a:avLst/>
          </a:prstGeom>
          <a:noFill/>
          <a:ln>
            <a:noFill/>
          </a:ln>
        </p:spPr>
      </p:pic>
      <p:pic>
        <p:nvPicPr>
          <p:cNvPr id="2417" name="Google Shape;2417;p141"/>
          <p:cNvPicPr preferRelativeResize="0"/>
          <p:nvPr/>
        </p:nvPicPr>
        <p:blipFill rotWithShape="1">
          <a:blip r:embed="rId5">
            <a:alphaModFix/>
          </a:blip>
          <a:srcRect b="29058" l="9441" r="9441" t="8744"/>
          <a:stretch/>
        </p:blipFill>
        <p:spPr>
          <a:xfrm>
            <a:off x="616013" y="1602038"/>
            <a:ext cx="1527000" cy="1527000"/>
          </a:xfrm>
          <a:prstGeom prst="ellipse">
            <a:avLst/>
          </a:prstGeom>
          <a:no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2418" name="Google Shape;2418;p141"/>
          <p:cNvPicPr preferRelativeResize="0"/>
          <p:nvPr/>
        </p:nvPicPr>
        <p:blipFill rotWithShape="1">
          <a:blip r:embed="rId6">
            <a:alphaModFix/>
          </a:blip>
          <a:srcRect b="55189" l="19455" r="24892" t="6806"/>
          <a:stretch/>
        </p:blipFill>
        <p:spPr>
          <a:xfrm>
            <a:off x="2744334" y="1602048"/>
            <a:ext cx="1527000" cy="1527000"/>
          </a:xfrm>
          <a:prstGeom prst="ellipse">
            <a:avLst/>
          </a:prstGeom>
          <a:noFill/>
          <a:ln cap="flat" cmpd="sng" w="38100">
            <a:solidFill>
              <a:schemeClr val="lt1"/>
            </a:solidFill>
            <a:prstDash val="solid"/>
            <a:round/>
            <a:headEnd len="sm" w="sm" type="none"/>
            <a:tailEnd len="sm" w="sm" type="none"/>
          </a:ln>
        </p:spPr>
      </p:pic>
      <p:pic>
        <p:nvPicPr>
          <p:cNvPr id="2419" name="Google Shape;2419;p141"/>
          <p:cNvPicPr preferRelativeResize="0"/>
          <p:nvPr/>
        </p:nvPicPr>
        <p:blipFill rotWithShape="1">
          <a:blip r:embed="rId7">
            <a:alphaModFix/>
          </a:blip>
          <a:srcRect b="25198" l="4282" r="15370" t="6383"/>
          <a:stretch/>
        </p:blipFill>
        <p:spPr>
          <a:xfrm>
            <a:off x="4872675" y="1602038"/>
            <a:ext cx="1527000" cy="1527000"/>
          </a:xfrm>
          <a:prstGeom prst="ellipse">
            <a:avLst/>
          </a:prstGeom>
          <a:noFill/>
          <a:ln cap="flat" cmpd="sng" w="38100">
            <a:solidFill>
              <a:schemeClr val="lt1"/>
            </a:solidFill>
            <a:prstDash val="solid"/>
            <a:round/>
            <a:headEnd len="sm" w="sm" type="none"/>
            <a:tailEnd len="sm" w="sm" type="none"/>
          </a:ln>
        </p:spPr>
      </p:pic>
      <p:pic>
        <p:nvPicPr>
          <p:cNvPr id="2420" name="Google Shape;2420;p141"/>
          <p:cNvPicPr preferRelativeResize="0"/>
          <p:nvPr/>
        </p:nvPicPr>
        <p:blipFill rotWithShape="1">
          <a:blip r:embed="rId8">
            <a:alphaModFix/>
          </a:blip>
          <a:srcRect b="5005" l="6829" r="6829" t="20733"/>
          <a:stretch/>
        </p:blipFill>
        <p:spPr>
          <a:xfrm>
            <a:off x="7001000" y="1602038"/>
            <a:ext cx="1527000" cy="1527000"/>
          </a:xfrm>
          <a:prstGeom prst="ellipse">
            <a:avLst/>
          </a:prstGeom>
          <a:noFill/>
          <a:ln cap="flat" cmpd="sng" w="38100">
            <a:solidFill>
              <a:schemeClr val="lt1"/>
            </a:solidFill>
            <a:prstDash val="solid"/>
            <a:round/>
            <a:headEnd len="sm" w="sm" type="none"/>
            <a:tailEnd len="sm" w="sm" type="none"/>
          </a:ln>
        </p:spPr>
      </p:pic>
      <p:sp>
        <p:nvSpPr>
          <p:cNvPr id="2421" name="Google Shape;2421;p141"/>
          <p:cNvSpPr txBox="1"/>
          <p:nvPr/>
        </p:nvSpPr>
        <p:spPr>
          <a:xfrm>
            <a:off x="339865"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50">
                <a:solidFill>
                  <a:srgbClr val="181443"/>
                </a:solidFill>
                <a:latin typeface="Poppins"/>
                <a:ea typeface="Poppins"/>
                <a:cs typeface="Poppins"/>
                <a:sym typeface="Poppins"/>
              </a:rPr>
              <a:t>IT20150952</a:t>
            </a:r>
            <a:endParaRPr b="1" sz="1350">
              <a:solidFill>
                <a:srgbClr val="181443"/>
              </a:solidFill>
              <a:latin typeface="Poppins"/>
              <a:ea typeface="Poppins"/>
              <a:cs typeface="Poppins"/>
              <a:sym typeface="Poppins"/>
            </a:endParaRPr>
          </a:p>
          <a:p>
            <a:pPr indent="0" lvl="0" marL="0" rtl="0" algn="ctr">
              <a:spcBef>
                <a:spcPts val="0"/>
              </a:spcBef>
              <a:spcAft>
                <a:spcPts val="0"/>
              </a:spcAft>
              <a:buNone/>
            </a:pPr>
            <a:r>
              <a:rPr lang="en" sz="1150">
                <a:solidFill>
                  <a:srgbClr val="181443"/>
                </a:solidFill>
                <a:latin typeface="Poppins"/>
                <a:ea typeface="Poppins"/>
                <a:cs typeface="Poppins"/>
                <a:sym typeface="Poppins"/>
              </a:rPr>
              <a:t>Brahanawadhan B.</a:t>
            </a:r>
            <a:endParaRPr sz="1150">
              <a:solidFill>
                <a:srgbClr val="181443"/>
              </a:solidFill>
              <a:latin typeface="Poppins"/>
              <a:ea typeface="Poppins"/>
              <a:cs typeface="Poppins"/>
              <a:sym typeface="Poppins"/>
            </a:endParaRPr>
          </a:p>
        </p:txBody>
      </p:sp>
      <p:sp>
        <p:nvSpPr>
          <p:cNvPr id="2422" name="Google Shape;2422;p141"/>
          <p:cNvSpPr txBox="1"/>
          <p:nvPr/>
        </p:nvSpPr>
        <p:spPr>
          <a:xfrm>
            <a:off x="2468165"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50">
                <a:solidFill>
                  <a:srgbClr val="181443"/>
                </a:solidFill>
                <a:latin typeface="Poppins"/>
                <a:ea typeface="Poppins"/>
                <a:cs typeface="Poppins"/>
                <a:sym typeface="Poppins"/>
              </a:rPr>
              <a:t>IT20171438</a:t>
            </a:r>
            <a:endParaRPr b="1" sz="1350">
              <a:solidFill>
                <a:srgbClr val="181443"/>
              </a:solidFill>
              <a:latin typeface="Poppins"/>
              <a:ea typeface="Poppins"/>
              <a:cs typeface="Poppins"/>
              <a:sym typeface="Poppins"/>
            </a:endParaRPr>
          </a:p>
          <a:p>
            <a:pPr indent="0" lvl="0" marL="0" rtl="0" algn="ctr">
              <a:spcBef>
                <a:spcPts val="0"/>
              </a:spcBef>
              <a:spcAft>
                <a:spcPts val="0"/>
              </a:spcAft>
              <a:buNone/>
            </a:pPr>
            <a:r>
              <a:rPr lang="en" sz="1150">
                <a:solidFill>
                  <a:srgbClr val="181443"/>
                </a:solidFill>
                <a:latin typeface="Poppins"/>
                <a:ea typeface="Poppins"/>
                <a:cs typeface="Poppins"/>
                <a:sym typeface="Poppins"/>
              </a:rPr>
              <a:t>Wijayarathne S.N.</a:t>
            </a:r>
            <a:endParaRPr sz="1150">
              <a:solidFill>
                <a:srgbClr val="181443"/>
              </a:solidFill>
              <a:latin typeface="Poppins"/>
              <a:ea typeface="Poppins"/>
              <a:cs typeface="Poppins"/>
              <a:sym typeface="Poppins"/>
            </a:endParaRPr>
          </a:p>
        </p:txBody>
      </p:sp>
      <p:sp>
        <p:nvSpPr>
          <p:cNvPr id="2423" name="Google Shape;2423;p141"/>
          <p:cNvSpPr txBox="1"/>
          <p:nvPr/>
        </p:nvSpPr>
        <p:spPr>
          <a:xfrm>
            <a:off x="4596502"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50">
                <a:solidFill>
                  <a:srgbClr val="181443"/>
                </a:solidFill>
                <a:latin typeface="Poppins"/>
                <a:ea typeface="Poppins"/>
                <a:cs typeface="Poppins"/>
                <a:sym typeface="Poppins"/>
              </a:rPr>
              <a:t>IT20157814</a:t>
            </a:r>
            <a:endParaRPr b="1" sz="1350">
              <a:solidFill>
                <a:srgbClr val="181443"/>
              </a:solidFill>
              <a:latin typeface="Poppins"/>
              <a:ea typeface="Poppins"/>
              <a:cs typeface="Poppins"/>
              <a:sym typeface="Poppins"/>
            </a:endParaRPr>
          </a:p>
          <a:p>
            <a:pPr indent="0" lvl="0" marL="0" rtl="0" algn="ctr">
              <a:spcBef>
                <a:spcPts val="0"/>
              </a:spcBef>
              <a:spcAft>
                <a:spcPts val="0"/>
              </a:spcAft>
              <a:buNone/>
            </a:pPr>
            <a:r>
              <a:rPr lang="en" sz="1150">
                <a:solidFill>
                  <a:srgbClr val="181443"/>
                </a:solidFill>
                <a:latin typeface="Poppins"/>
                <a:ea typeface="Poppins"/>
                <a:cs typeface="Poppins"/>
                <a:sym typeface="Poppins"/>
              </a:rPr>
              <a:t>Ahmed M.N.H.</a:t>
            </a:r>
            <a:endParaRPr sz="1150">
              <a:solidFill>
                <a:srgbClr val="181443"/>
              </a:solidFill>
              <a:latin typeface="Poppins"/>
              <a:ea typeface="Poppins"/>
              <a:cs typeface="Poppins"/>
              <a:sym typeface="Poppins"/>
            </a:endParaRPr>
          </a:p>
        </p:txBody>
      </p:sp>
      <p:sp>
        <p:nvSpPr>
          <p:cNvPr id="2424" name="Google Shape;2424;p141"/>
          <p:cNvSpPr txBox="1"/>
          <p:nvPr/>
        </p:nvSpPr>
        <p:spPr>
          <a:xfrm>
            <a:off x="6724840" y="3414038"/>
            <a:ext cx="20793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50">
                <a:solidFill>
                  <a:srgbClr val="181443"/>
                </a:solidFill>
                <a:latin typeface="Poppins"/>
                <a:ea typeface="Poppins"/>
                <a:cs typeface="Poppins"/>
                <a:sym typeface="Poppins"/>
              </a:rPr>
              <a:t>IT19983370</a:t>
            </a:r>
            <a:endParaRPr b="1" sz="1350">
              <a:solidFill>
                <a:srgbClr val="181443"/>
              </a:solidFill>
              <a:latin typeface="Poppins"/>
              <a:ea typeface="Poppins"/>
              <a:cs typeface="Poppins"/>
              <a:sym typeface="Poppins"/>
            </a:endParaRPr>
          </a:p>
          <a:p>
            <a:pPr indent="0" lvl="0" marL="0" rtl="0" algn="ctr">
              <a:spcBef>
                <a:spcPts val="0"/>
              </a:spcBef>
              <a:spcAft>
                <a:spcPts val="0"/>
              </a:spcAft>
              <a:buNone/>
            </a:pPr>
            <a:r>
              <a:rPr lang="en" sz="1150">
                <a:solidFill>
                  <a:srgbClr val="181443"/>
                </a:solidFill>
                <a:latin typeface="Poppins"/>
                <a:ea typeface="Poppins"/>
                <a:cs typeface="Poppins"/>
                <a:sym typeface="Poppins"/>
              </a:rPr>
              <a:t>Thushitharan M.</a:t>
            </a:r>
            <a:endParaRPr sz="1150">
              <a:solidFill>
                <a:srgbClr val="181443"/>
              </a:solidFill>
              <a:latin typeface="Poppins"/>
              <a:ea typeface="Poppins"/>
              <a:cs typeface="Poppins"/>
              <a:sym typeface="Poppins"/>
            </a:endParaRPr>
          </a:p>
        </p:txBody>
      </p:sp>
      <p:cxnSp>
        <p:nvCxnSpPr>
          <p:cNvPr id="2425" name="Google Shape;2425;p141"/>
          <p:cNvCxnSpPr/>
          <p:nvPr/>
        </p:nvCxnSpPr>
        <p:spPr>
          <a:xfrm>
            <a:off x="3803150" y="1069455"/>
            <a:ext cx="1537800" cy="0"/>
          </a:xfrm>
          <a:prstGeom prst="straightConnector1">
            <a:avLst/>
          </a:prstGeom>
          <a:noFill/>
          <a:ln cap="rnd" cmpd="sng" w="28575">
            <a:solidFill>
              <a:schemeClr val="lt2"/>
            </a:solidFill>
            <a:prstDash val="solid"/>
            <a:round/>
            <a:headEnd len="med" w="med" type="none"/>
            <a:tailEnd len="med" w="med" type="none"/>
          </a:ln>
        </p:spPr>
      </p:cxnSp>
      <p:sp>
        <p:nvSpPr>
          <p:cNvPr id="2426" name="Google Shape;2426;p141"/>
          <p:cNvSpPr txBox="1"/>
          <p:nvPr>
            <p:ph idx="1" type="subTitle"/>
          </p:nvPr>
        </p:nvSpPr>
        <p:spPr>
          <a:xfrm>
            <a:off x="1446450" y="4260475"/>
            <a:ext cx="6251100" cy="4095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Poppins"/>
                <a:ea typeface="Poppins"/>
                <a:cs typeface="Poppins"/>
                <a:sym typeface="Poppins"/>
              </a:rPr>
              <a:t>GROUP ID: 23-270</a:t>
            </a:r>
            <a:endParaRPr b="1" sz="2300">
              <a:latin typeface="Poppins"/>
              <a:ea typeface="Poppins"/>
              <a:cs typeface="Poppins"/>
              <a:sym typeface="Poppins"/>
            </a:endParaRPr>
          </a:p>
        </p:txBody>
      </p:sp>
      <p:cxnSp>
        <p:nvCxnSpPr>
          <p:cNvPr id="2427" name="Google Shape;2427;p141"/>
          <p:cNvCxnSpPr/>
          <p:nvPr/>
        </p:nvCxnSpPr>
        <p:spPr>
          <a:xfrm>
            <a:off x="3803100" y="4142730"/>
            <a:ext cx="1537800" cy="0"/>
          </a:xfrm>
          <a:prstGeom prst="straightConnector1">
            <a:avLst/>
          </a:prstGeom>
          <a:noFill/>
          <a:ln cap="rnd" cmpd="sng" w="28575">
            <a:solidFill>
              <a:schemeClr val="lt2"/>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pic>
        <p:nvPicPr>
          <p:cNvPr id="2432" name="Google Shape;2432;p142"/>
          <p:cNvPicPr preferRelativeResize="0"/>
          <p:nvPr/>
        </p:nvPicPr>
        <p:blipFill rotWithShape="1">
          <a:blip r:embed="rId3">
            <a:alphaModFix/>
          </a:blip>
          <a:srcRect b="40483" l="9848" r="18682" t="0"/>
          <a:stretch/>
        </p:blipFill>
        <p:spPr>
          <a:xfrm flipH="1">
            <a:off x="-162452" y="3843300"/>
            <a:ext cx="9468902" cy="1971350"/>
          </a:xfrm>
          <a:prstGeom prst="rect">
            <a:avLst/>
          </a:prstGeom>
          <a:noFill/>
          <a:ln>
            <a:noFill/>
          </a:ln>
        </p:spPr>
      </p:pic>
      <p:pic>
        <p:nvPicPr>
          <p:cNvPr id="2433" name="Google Shape;2433;p142"/>
          <p:cNvPicPr preferRelativeResize="0"/>
          <p:nvPr/>
        </p:nvPicPr>
        <p:blipFill>
          <a:blip r:embed="rId3">
            <a:alphaModFix/>
          </a:blip>
          <a:stretch>
            <a:fillRect/>
          </a:stretch>
        </p:blipFill>
        <p:spPr>
          <a:xfrm>
            <a:off x="-643575" y="-754300"/>
            <a:ext cx="9468902" cy="2367226"/>
          </a:xfrm>
          <a:prstGeom prst="rect">
            <a:avLst/>
          </a:prstGeom>
          <a:noFill/>
          <a:ln>
            <a:noFill/>
          </a:ln>
        </p:spPr>
      </p:pic>
      <p:sp>
        <p:nvSpPr>
          <p:cNvPr id="2434" name="Google Shape;2434;p142"/>
          <p:cNvSpPr txBox="1"/>
          <p:nvPr>
            <p:ph type="ctrTitle"/>
          </p:nvPr>
        </p:nvSpPr>
        <p:spPr>
          <a:xfrm>
            <a:off x="1755750" y="1182050"/>
            <a:ext cx="5632500" cy="89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latin typeface="Poppins"/>
                <a:ea typeface="Poppins"/>
                <a:cs typeface="Poppins"/>
                <a:sym typeface="Poppins"/>
              </a:rPr>
              <a:t>THANK YOU!</a:t>
            </a:r>
            <a:endParaRPr sz="5500">
              <a:latin typeface="Poppins"/>
              <a:ea typeface="Poppins"/>
              <a:cs typeface="Poppins"/>
              <a:sym typeface="Poppins"/>
            </a:endParaRPr>
          </a:p>
        </p:txBody>
      </p:sp>
      <p:pic>
        <p:nvPicPr>
          <p:cNvPr id="2435" name="Google Shape;2435;p142"/>
          <p:cNvPicPr preferRelativeResize="0"/>
          <p:nvPr/>
        </p:nvPicPr>
        <p:blipFill>
          <a:blip r:embed="rId4">
            <a:alphaModFix/>
          </a:blip>
          <a:stretch>
            <a:fillRect/>
          </a:stretch>
        </p:blipFill>
        <p:spPr>
          <a:xfrm>
            <a:off x="63668" y="4669975"/>
            <a:ext cx="2079349" cy="431975"/>
          </a:xfrm>
          <a:prstGeom prst="rect">
            <a:avLst/>
          </a:prstGeom>
          <a:noFill/>
          <a:ln>
            <a:noFill/>
          </a:ln>
        </p:spPr>
      </p:pic>
      <p:sp>
        <p:nvSpPr>
          <p:cNvPr id="2436" name="Google Shape;2436;p142"/>
          <p:cNvSpPr txBox="1"/>
          <p:nvPr>
            <p:ph idx="4294967295" type="subTitle"/>
          </p:nvPr>
        </p:nvSpPr>
        <p:spPr>
          <a:xfrm>
            <a:off x="2506650" y="2253963"/>
            <a:ext cx="4130700" cy="1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latin typeface="Poppins"/>
                <a:ea typeface="Poppins"/>
                <a:cs typeface="Poppins"/>
                <a:sym typeface="Poppins"/>
              </a:rPr>
              <a:t>it</a:t>
            </a:r>
            <a:r>
              <a:rPr b="1" lang="en" sz="1150">
                <a:latin typeface="Poppins"/>
                <a:ea typeface="Poppins"/>
                <a:cs typeface="Poppins"/>
                <a:sym typeface="Poppins"/>
              </a:rPr>
              <a:t>20150952@my.sliit.lk - Brahanawardhan B</a:t>
            </a:r>
            <a:endParaRPr b="1" sz="1150">
              <a:latin typeface="Poppins"/>
              <a:ea typeface="Poppins"/>
              <a:cs typeface="Poppins"/>
              <a:sym typeface="Poppins"/>
            </a:endParaRPr>
          </a:p>
          <a:p>
            <a:pPr indent="0" lvl="0" marL="0" rtl="0" algn="l">
              <a:spcBef>
                <a:spcPts val="0"/>
              </a:spcBef>
              <a:spcAft>
                <a:spcPts val="0"/>
              </a:spcAft>
              <a:buNone/>
            </a:pPr>
            <a:r>
              <a:rPr b="1" lang="en" sz="1150">
                <a:latin typeface="Poppins"/>
                <a:ea typeface="Poppins"/>
                <a:cs typeface="Poppins"/>
                <a:sym typeface="Poppins"/>
              </a:rPr>
              <a:t>it20171438</a:t>
            </a:r>
            <a:r>
              <a:rPr b="1" lang="en" sz="1150">
                <a:latin typeface="Poppins"/>
                <a:ea typeface="Poppins"/>
                <a:cs typeface="Poppins"/>
                <a:sym typeface="Poppins"/>
              </a:rPr>
              <a:t>@my.sliit.lk</a:t>
            </a:r>
            <a:r>
              <a:rPr b="1" lang="en" sz="1150">
                <a:latin typeface="Poppins"/>
                <a:ea typeface="Poppins"/>
                <a:cs typeface="Poppins"/>
                <a:sym typeface="Poppins"/>
              </a:rPr>
              <a:t>  - Wijayarathne S. N</a:t>
            </a:r>
            <a:endParaRPr b="1" sz="1150">
              <a:latin typeface="Poppins"/>
              <a:ea typeface="Poppins"/>
              <a:cs typeface="Poppins"/>
              <a:sym typeface="Poppins"/>
            </a:endParaRPr>
          </a:p>
          <a:p>
            <a:pPr indent="0" lvl="0" marL="0" rtl="0" algn="l">
              <a:spcBef>
                <a:spcPts val="0"/>
              </a:spcBef>
              <a:spcAft>
                <a:spcPts val="0"/>
              </a:spcAft>
              <a:buNone/>
            </a:pPr>
            <a:r>
              <a:rPr b="1" lang="en" sz="1150">
                <a:latin typeface="Poppins"/>
                <a:ea typeface="Poppins"/>
                <a:cs typeface="Poppins"/>
                <a:sym typeface="Poppins"/>
              </a:rPr>
              <a:t>it20157814</a:t>
            </a:r>
            <a:r>
              <a:rPr b="1" lang="en" sz="1150">
                <a:latin typeface="Poppins"/>
                <a:ea typeface="Poppins"/>
                <a:cs typeface="Poppins"/>
                <a:sym typeface="Poppins"/>
              </a:rPr>
              <a:t>@my.sliit.lk</a:t>
            </a:r>
            <a:r>
              <a:rPr b="1" lang="en" sz="1150">
                <a:latin typeface="Poppins"/>
                <a:ea typeface="Poppins"/>
                <a:cs typeface="Poppins"/>
                <a:sym typeface="Poppins"/>
              </a:rPr>
              <a:t>  - Ahmed M. N. H</a:t>
            </a:r>
            <a:endParaRPr b="1" sz="1150">
              <a:latin typeface="Poppins"/>
              <a:ea typeface="Poppins"/>
              <a:cs typeface="Poppins"/>
              <a:sym typeface="Poppins"/>
            </a:endParaRPr>
          </a:p>
          <a:p>
            <a:pPr indent="0" lvl="0" marL="0" rtl="0" algn="l">
              <a:spcBef>
                <a:spcPts val="0"/>
              </a:spcBef>
              <a:spcAft>
                <a:spcPts val="0"/>
              </a:spcAft>
              <a:buNone/>
            </a:pPr>
            <a:r>
              <a:rPr b="1" lang="en" sz="1150">
                <a:latin typeface="Poppins"/>
                <a:ea typeface="Poppins"/>
                <a:cs typeface="Poppins"/>
                <a:sym typeface="Poppins"/>
              </a:rPr>
              <a:t>it19983370</a:t>
            </a:r>
            <a:r>
              <a:rPr b="1" lang="en" sz="1150">
                <a:latin typeface="Poppins"/>
                <a:ea typeface="Poppins"/>
                <a:cs typeface="Poppins"/>
                <a:sym typeface="Poppins"/>
              </a:rPr>
              <a:t>@my.sliit.lk</a:t>
            </a:r>
            <a:r>
              <a:rPr b="1" lang="en" sz="1150">
                <a:latin typeface="Poppins"/>
                <a:ea typeface="Poppins"/>
                <a:cs typeface="Poppins"/>
                <a:sym typeface="Poppins"/>
              </a:rPr>
              <a:t> - Thushitharan M.</a:t>
            </a:r>
            <a:endParaRPr b="1" sz="1150">
              <a:latin typeface="Poppins"/>
              <a:ea typeface="Poppins"/>
              <a:cs typeface="Poppins"/>
              <a:sym typeface="Poppins"/>
            </a:endParaRPr>
          </a:p>
          <a:p>
            <a:pPr indent="0" lvl="0" marL="0" rtl="0" algn="l">
              <a:spcBef>
                <a:spcPts val="0"/>
              </a:spcBef>
              <a:spcAft>
                <a:spcPts val="0"/>
              </a:spcAft>
              <a:buNone/>
            </a:pPr>
            <a:r>
              <a:t/>
            </a:r>
            <a:endParaRPr b="1" sz="1150">
              <a:latin typeface="Poppins"/>
              <a:ea typeface="Poppins"/>
              <a:cs typeface="Poppins"/>
              <a:sym typeface="Poppins"/>
            </a:endParaRPr>
          </a:p>
          <a:p>
            <a:pPr indent="0" lvl="0" marL="0" rtl="0" algn="l">
              <a:spcBef>
                <a:spcPts val="0"/>
              </a:spcBef>
              <a:spcAft>
                <a:spcPts val="0"/>
              </a:spcAft>
              <a:buNone/>
            </a:pPr>
            <a:r>
              <a:rPr b="1" lang="en" sz="1150">
                <a:latin typeface="Poppins"/>
                <a:ea typeface="Poppins"/>
                <a:cs typeface="Poppins"/>
                <a:sym typeface="Poppins"/>
              </a:rPr>
              <a:t>w</a:t>
            </a:r>
            <a:r>
              <a:rPr b="1" lang="en" sz="1150">
                <a:latin typeface="Poppins"/>
                <a:ea typeface="Poppins"/>
                <a:cs typeface="Poppins"/>
                <a:sym typeface="Poppins"/>
              </a:rPr>
              <a:t>ww.</a:t>
            </a:r>
            <a:r>
              <a:rPr b="1" lang="en" sz="1150">
                <a:latin typeface="Poppins"/>
                <a:ea typeface="Poppins"/>
                <a:cs typeface="Poppins"/>
                <a:sym typeface="Poppins"/>
              </a:rPr>
              <a:t>sites.google.com/view/criminal-crysis</a:t>
            </a:r>
            <a:endParaRPr b="1" sz="1150">
              <a:latin typeface="Poppins"/>
              <a:ea typeface="Poppins"/>
              <a:cs typeface="Poppins"/>
              <a:sym typeface="Poppins"/>
            </a:endParaRPr>
          </a:p>
        </p:txBody>
      </p:sp>
      <p:sp>
        <p:nvSpPr>
          <p:cNvPr id="2437" name="Google Shape;2437;p142"/>
          <p:cNvSpPr txBox="1"/>
          <p:nvPr>
            <p:ph idx="1" type="subTitle"/>
          </p:nvPr>
        </p:nvSpPr>
        <p:spPr>
          <a:xfrm>
            <a:off x="1446450" y="3757525"/>
            <a:ext cx="6251100" cy="4095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Poppins"/>
                <a:ea typeface="Poppins"/>
                <a:cs typeface="Poppins"/>
                <a:sym typeface="Poppins"/>
              </a:rPr>
              <a:t>-- GROUP ID: 23-270 --</a:t>
            </a:r>
            <a:endParaRPr b="1" sz="1400">
              <a:latin typeface="Poppins"/>
              <a:ea typeface="Poppins"/>
              <a:cs typeface="Poppins"/>
              <a:sym typeface="Poppins"/>
            </a:endParaRPr>
          </a:p>
        </p:txBody>
      </p:sp>
      <p:cxnSp>
        <p:nvCxnSpPr>
          <p:cNvPr id="2438" name="Google Shape;2438;p142"/>
          <p:cNvCxnSpPr/>
          <p:nvPr/>
        </p:nvCxnSpPr>
        <p:spPr>
          <a:xfrm>
            <a:off x="3803100" y="3746641"/>
            <a:ext cx="1537800" cy="0"/>
          </a:xfrm>
          <a:prstGeom prst="straightConnector1">
            <a:avLst/>
          </a:prstGeom>
          <a:noFill/>
          <a:ln cap="rnd" cmpd="sng" w="28575">
            <a:solidFill>
              <a:schemeClr val="lt2"/>
            </a:solidFill>
            <a:prstDash val="solid"/>
            <a:round/>
            <a:headEnd len="med" w="med" type="none"/>
            <a:tailEnd len="med" w="med" type="none"/>
          </a:ln>
        </p:spPr>
      </p:cxnSp>
      <p:cxnSp>
        <p:nvCxnSpPr>
          <p:cNvPr id="2439" name="Google Shape;2439;p142"/>
          <p:cNvCxnSpPr/>
          <p:nvPr/>
        </p:nvCxnSpPr>
        <p:spPr>
          <a:xfrm>
            <a:off x="3803100" y="2050080"/>
            <a:ext cx="1537800" cy="0"/>
          </a:xfrm>
          <a:prstGeom prst="straightConnector1">
            <a:avLst/>
          </a:prstGeom>
          <a:noFill/>
          <a:ln cap="rnd" cmpd="sng" w="28575">
            <a:solidFill>
              <a:schemeClr val="lt2"/>
            </a:solidFill>
            <a:prstDash val="solid"/>
            <a:round/>
            <a:headEnd len="med" w="med" type="none"/>
            <a:tailEnd len="med" w="med" type="none"/>
          </a:ln>
        </p:spPr>
      </p:cxnSp>
      <p:pic>
        <p:nvPicPr>
          <p:cNvPr id="2440" name="Google Shape;2440;p142"/>
          <p:cNvPicPr preferRelativeResize="0"/>
          <p:nvPr/>
        </p:nvPicPr>
        <p:blipFill rotWithShape="1">
          <a:blip r:embed="rId3">
            <a:alphaModFix/>
          </a:blip>
          <a:srcRect b="40483" l="9848" r="18682" t="0"/>
          <a:stretch/>
        </p:blipFill>
        <p:spPr>
          <a:xfrm rot="-6159166">
            <a:off x="4024797" y="1196851"/>
            <a:ext cx="9468901" cy="197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state-Specific Antigen (PSA) Breakthrough by Slidesgo">
  <a:themeElements>
    <a:clrScheme name="Simple Light">
      <a:dk1>
        <a:srgbClr val="181443"/>
      </a:dk1>
      <a:lt1>
        <a:srgbClr val="FFFFFF"/>
      </a:lt1>
      <a:dk2>
        <a:srgbClr val="47BECC"/>
      </a:dk2>
      <a:lt2>
        <a:srgbClr val="4C94D3"/>
      </a:lt2>
      <a:accent1>
        <a:srgbClr val="FFFFFF"/>
      </a:accent1>
      <a:accent2>
        <a:srgbClr val="FFFFFF"/>
      </a:accent2>
      <a:accent3>
        <a:srgbClr val="FFFFFF"/>
      </a:accent3>
      <a:accent4>
        <a:srgbClr val="FFFFFF"/>
      </a:accent4>
      <a:accent5>
        <a:srgbClr val="FFFFFF"/>
      </a:accent5>
      <a:accent6>
        <a:srgbClr val="FFFFFF"/>
      </a:accent6>
      <a:hlink>
        <a:srgbClr val="181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state-Specific Antigen (PSA) Breakthrough by Slidesgo">
  <a:themeElements>
    <a:clrScheme name="Simple Light">
      <a:dk1>
        <a:srgbClr val="181443"/>
      </a:dk1>
      <a:lt1>
        <a:srgbClr val="FFFFFF"/>
      </a:lt1>
      <a:dk2>
        <a:srgbClr val="47BECC"/>
      </a:dk2>
      <a:lt2>
        <a:srgbClr val="4C94D3"/>
      </a:lt2>
      <a:accent1>
        <a:srgbClr val="FFFFFF"/>
      </a:accent1>
      <a:accent2>
        <a:srgbClr val="FFFFFF"/>
      </a:accent2>
      <a:accent3>
        <a:srgbClr val="FFFFFF"/>
      </a:accent3>
      <a:accent4>
        <a:srgbClr val="FFFFFF"/>
      </a:accent4>
      <a:accent5>
        <a:srgbClr val="FFFFFF"/>
      </a:accent5>
      <a:accent6>
        <a:srgbClr val="FFFFFF"/>
      </a:accent6>
      <a:hlink>
        <a:srgbClr val="181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